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FF5F-EAAA-494E-A5B3-5DE510FD588B}" type="datetimeFigureOut">
              <a:rPr lang="en-US" smtClean="0"/>
              <a:t>10/31/2012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B78CE-875D-48DF-896E-244DEC295E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698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FF5F-EAAA-494E-A5B3-5DE510FD588B}" type="datetimeFigureOut">
              <a:rPr lang="en-US" smtClean="0"/>
              <a:t>10/31/2012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B78CE-875D-48DF-896E-244DEC295E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549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FF5F-EAAA-494E-A5B3-5DE510FD588B}" type="datetimeFigureOut">
              <a:rPr lang="en-US" smtClean="0"/>
              <a:t>10/31/2012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B78CE-875D-48DF-896E-244DEC295E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153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FF5F-EAAA-494E-A5B3-5DE510FD588B}" type="datetimeFigureOut">
              <a:rPr lang="en-US" smtClean="0"/>
              <a:t>10/31/2012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B78CE-875D-48DF-896E-244DEC295E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822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FF5F-EAAA-494E-A5B3-5DE510FD588B}" type="datetimeFigureOut">
              <a:rPr lang="en-US" smtClean="0"/>
              <a:t>10/31/2012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B78CE-875D-48DF-896E-244DEC295E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469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FF5F-EAAA-494E-A5B3-5DE510FD588B}" type="datetimeFigureOut">
              <a:rPr lang="en-US" smtClean="0"/>
              <a:t>10/31/2012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B78CE-875D-48DF-896E-244DEC295E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06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FF5F-EAAA-494E-A5B3-5DE510FD588B}" type="datetimeFigureOut">
              <a:rPr lang="en-US" smtClean="0"/>
              <a:t>10/31/2012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B78CE-875D-48DF-896E-244DEC295E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636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FF5F-EAAA-494E-A5B3-5DE510FD588B}" type="datetimeFigureOut">
              <a:rPr lang="en-US" smtClean="0"/>
              <a:t>10/31/2012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B78CE-875D-48DF-896E-244DEC295E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019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FF5F-EAAA-494E-A5B3-5DE510FD588B}" type="datetimeFigureOut">
              <a:rPr lang="en-US" smtClean="0"/>
              <a:t>10/31/2012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B78CE-875D-48DF-896E-244DEC295E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201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FF5F-EAAA-494E-A5B3-5DE510FD588B}" type="datetimeFigureOut">
              <a:rPr lang="en-US" smtClean="0"/>
              <a:t>10/31/2012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B78CE-875D-48DF-896E-244DEC295E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585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FF5F-EAAA-494E-A5B3-5DE510FD588B}" type="datetimeFigureOut">
              <a:rPr lang="en-US" smtClean="0"/>
              <a:t>10/31/2012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B78CE-875D-48DF-896E-244DEC295E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295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BFF5F-EAAA-494E-A5B3-5DE510FD588B}" type="datetimeFigureOut">
              <a:rPr lang="en-US" smtClean="0"/>
              <a:t>10/31/2012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BB78CE-875D-48DF-896E-244DEC295E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312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u="sng" dirty="0" smtClean="0"/>
          </a:p>
        </p:txBody>
      </p:sp>
    </p:spTree>
    <p:extLst>
      <p:ext uri="{BB962C8B-B14F-4D97-AF65-F5344CB8AC3E}">
        <p14:creationId xmlns:p14="http://schemas.microsoft.com/office/powerpoint/2010/main" val="207874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Addition and subtraction with fractions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599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1/5+2/5			20/25 – 15/20</a:t>
            </a:r>
          </a:p>
          <a:p>
            <a:pPr marL="0" indent="0">
              <a:buNone/>
            </a:pPr>
            <a:r>
              <a:rPr lang="en-US" dirty="0" smtClean="0"/>
              <a:t>3/5 + 12/15= 1 2/5 	10/15 – 3/8		 2/12 + 5/12 = 7/12	3/8 -	1/2</a:t>
            </a:r>
          </a:p>
          <a:p>
            <a:pPr marL="0" indent="0">
              <a:buNone/>
            </a:pPr>
            <a:r>
              <a:rPr lang="en-US" dirty="0" smtClean="0"/>
              <a:t>4/15 + 5/24 = 19/40	30/38 – 40/48		</a:t>
            </a:r>
          </a:p>
          <a:p>
            <a:pPr marL="0" indent="0">
              <a:buNone/>
            </a:pPr>
            <a:r>
              <a:rPr lang="en-US" dirty="0" smtClean="0"/>
              <a:t>15/20 + 2/4 = 1 ¼ 	 28/30 – 16/26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08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divsion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95400"/>
                <a:ext cx="8229600" cy="4830763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28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32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  <a:ea typeface="Cambria Math"/>
                      </a:rPr>
                      <m:t>÷</m:t>
                    </m:r>
                    <m:r>
                      <a:rPr lang="en-US" b="0" i="1" dirty="0" smtClean="0">
                        <a:latin typeface="Cambria Math"/>
                        <a:ea typeface="Cambria Math"/>
                      </a:rPr>
                      <m:t>  </m:t>
                    </m:r>
                    <m:f>
                      <m:fPr>
                        <m:ctrlPr>
                          <a:rPr lang="en-US" b="0" i="1" dirty="0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12</m:t>
                        </m:r>
                      </m:num>
                      <m:den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24</m:t>
                        </m:r>
                      </m:den>
                    </m:f>
                  </m:oMath>
                </a14:m>
                <a:r>
                  <a:rPr lang="en-US" dirty="0" smtClean="0"/>
                  <a:t>						</a:t>
                </a: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22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24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÷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16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20</m:t>
                          </m:r>
                        </m:den>
                      </m:f>
                    </m:oMath>
                  </m:oMathPara>
                </a14:m>
                <a:endParaRPr lang="en-US" b="0" dirty="0" smtClean="0"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10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20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÷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5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10</m:t>
                          </m:r>
                        </m:den>
                      </m:f>
                    </m:oMath>
                  </m:oMathPara>
                </a14:m>
                <a:endParaRPr lang="en-US" b="0" dirty="0" smtClean="0"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15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30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 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÷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5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15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95400"/>
                <a:ext cx="8229600" cy="4830763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9090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Sutraction</a:t>
            </a:r>
            <a:r>
              <a:rPr lang="en-US" dirty="0" smtClean="0"/>
              <a:t> with fractions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;.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66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22</Words>
  <Application>Microsoft Office PowerPoint</Application>
  <PresentationFormat>On-screen Show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Addition and subtraction with fractions</vt:lpstr>
      <vt:lpstr>divsion</vt:lpstr>
      <vt:lpstr>Sutraction with fractions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14</cp:revision>
  <dcterms:created xsi:type="dcterms:W3CDTF">2012-10-25T12:45:48Z</dcterms:created>
  <dcterms:modified xsi:type="dcterms:W3CDTF">2012-10-31T15:57:49Z</dcterms:modified>
</cp:coreProperties>
</file>