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22" autoAdjust="0"/>
  </p:normalViewPr>
  <p:slideViewPr>
    <p:cSldViewPr>
      <p:cViewPr varScale="1">
        <p:scale>
          <a:sx n="87" d="100"/>
          <a:sy n="87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26986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25495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11535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5822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84699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1060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36364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70197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72011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45855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3295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ABFF5F-EAAA-494E-A5B3-5DE510FD588B}" type="datetimeFigureOut">
              <a:rPr lang="en-US" smtClean="0"/>
              <a:t>10/31/2012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BB78CE-875D-48DF-896E-244DEC295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3124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US" u="sng" dirty="0" smtClean="0"/>
          </a:p>
        </p:txBody>
      </p:sp>
    </p:spTree>
    <p:extLst>
      <p:ext uri="{BB962C8B-B14F-4D97-AF65-F5344CB8AC3E}">
        <p14:creationId xmlns:p14="http://schemas.microsoft.com/office/powerpoint/2010/main" val="2078747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Addition and subtraction with fractions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00599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1/5+2/5			20/25 – 15/20</a:t>
            </a:r>
          </a:p>
          <a:p>
            <a:pPr marL="0" indent="0">
              <a:buNone/>
            </a:pPr>
            <a:r>
              <a:rPr lang="en-US" dirty="0" smtClean="0"/>
              <a:t>3/5 + 12/15= 1 2/5 	10/15 – 3/8		 2/12 + 5/12 = 7/12	3/8 -	1/2</a:t>
            </a:r>
          </a:p>
          <a:p>
            <a:pPr marL="0" indent="0">
              <a:buNone/>
            </a:pPr>
            <a:r>
              <a:rPr lang="en-US" dirty="0" smtClean="0"/>
              <a:t>4/15 + 5/24 = 19/40	30/38 – 40/48		</a:t>
            </a:r>
          </a:p>
          <a:p>
            <a:pPr marL="0" indent="0">
              <a:buNone/>
            </a:pPr>
            <a:r>
              <a:rPr lang="en-US" dirty="0" smtClean="0"/>
              <a:t>15/20 + 2/4 = 1 ¼ 	 28/30 – 16/26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1084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divsion</a:t>
            </a:r>
            <a:endParaRPr lang="en-US" dirty="0"/>
          </a:p>
        </p:txBody>
      </p:sp>
      <mc:AlternateContent xmlns:mc="http://schemas.openxmlformats.org/markup-compatibility/2006">
        <mc:Choice xmlns:a14="http://schemas.microsoft.com/office/drawing/2010/main" Requires="a14">
          <p:sp>
            <p:nvSpPr>
              <p:cNvPr id="3" name="Content Placeholder 2"/>
              <p:cNvSpPr>
                <a:spLocks noGrp="1"/>
              </p:cNvSpPr>
              <p:nvPr>
                <p:ph idx="1"/>
              </p:nvPr>
            </p:nvSpPr>
            <p:spPr>
              <a:xfrm>
                <a:off x="457200" y="1295400"/>
                <a:ext cx="8229600" cy="4830763"/>
              </a:xfrm>
            </p:spPr>
            <p:txBody>
              <a:bodyPr/>
              <a:lstStyle/>
              <a:p>
                <a:pPr marL="0" indent="0">
                  <a:buNone/>
                </a:pPr>
                <a14:m>
                  <m:oMath xmlns:m="http://schemas.openxmlformats.org/officeDocument/2006/math">
                    <m:f>
                      <m:fPr>
                        <m:ctrlPr>
                          <a:rPr lang="en-US" i="1" smtClean="0">
                            <a:latin typeface="Cambria Math"/>
                          </a:rPr>
                        </m:ctrlPr>
                      </m:fPr>
                      <m:num>
                        <m:r>
                          <a:rPr lang="en-US" b="0" i="1" smtClean="0">
                            <a:latin typeface="Cambria Math"/>
                          </a:rPr>
                          <m:t>28</m:t>
                        </m:r>
                      </m:num>
                      <m:den>
                        <m:r>
                          <a:rPr lang="en-US" b="0" i="1" smtClean="0">
                            <a:latin typeface="Cambria Math"/>
                          </a:rPr>
                          <m:t>32</m:t>
                        </m:r>
                      </m:den>
                    </m:f>
                    <m:r>
                      <a:rPr lang="en-US" b="0" i="1" smtClean="0">
                        <a:latin typeface="Cambria Math"/>
                      </a:rPr>
                      <m:t> </m:t>
                    </m:r>
                  </m:oMath>
                </a14:m>
                <a:r>
                  <a:rPr lang="en-US" dirty="0" smtClean="0"/>
                  <a:t> </a:t>
                </a:r>
                <a14:m>
                  <m:oMath xmlns:m="http://schemas.openxmlformats.org/officeDocument/2006/math">
                    <m:r>
                      <a:rPr lang="en-US" i="1" dirty="0" smtClean="0">
                        <a:latin typeface="Cambria Math"/>
                        <a:ea typeface="Cambria Math"/>
                      </a:rPr>
                      <m:t>÷</m:t>
                    </m:r>
                    <m:r>
                      <a:rPr lang="en-US" b="0" i="1" dirty="0" smtClean="0">
                        <a:latin typeface="Cambria Math"/>
                        <a:ea typeface="Cambria Math"/>
                      </a:rPr>
                      <m:t>  </m:t>
                    </m:r>
                    <m:f>
                      <m:fPr>
                        <m:ctrlPr>
                          <a:rPr lang="en-US" b="0" i="1" dirty="0" smtClean="0">
                            <a:latin typeface="Cambria Math"/>
                            <a:ea typeface="Cambria Math"/>
                          </a:rPr>
                        </m:ctrlPr>
                      </m:fPr>
                      <m:num>
                        <m:r>
                          <a:rPr lang="en-US" b="0" i="1" dirty="0" smtClean="0">
                            <a:latin typeface="Cambria Math"/>
                            <a:ea typeface="Cambria Math"/>
                          </a:rPr>
                          <m:t>12</m:t>
                        </m:r>
                      </m:num>
                      <m:den>
                        <m:r>
                          <a:rPr lang="en-US" b="0" i="1" dirty="0" smtClean="0">
                            <a:latin typeface="Cambria Math"/>
                            <a:ea typeface="Cambria Math"/>
                          </a:rPr>
                          <m:t>24</m:t>
                        </m:r>
                      </m:den>
                    </m:f>
                  </m:oMath>
                </a14:m>
                <a:r>
                  <a:rPr lang="en-US" dirty="0" smtClean="0"/>
                  <a:t>						</a:t>
                </a:r>
                <a:endParaRPr lang="en-US" dirty="0"/>
              </a:p>
              <a:p>
                <a:pPr marL="0" indent="0">
                  <a:buNone/>
                </a:pPr>
                <a14:m>
                  <m:oMathPara xmlns:m="http://schemas.openxmlformats.org/officeDocument/2006/math">
                    <m:oMathParaPr>
                      <m:jc m:val="left"/>
                    </m:oMathParaPr>
                    <m:oMath xmlns:m="http://schemas.openxmlformats.org/officeDocument/2006/math">
                      <m:f>
                        <m:fPr>
                          <m:ctrlPr>
                            <a:rPr lang="en-US" i="1" smtClean="0">
                              <a:latin typeface="Cambria Math"/>
                            </a:rPr>
                          </m:ctrlPr>
                        </m:fPr>
                        <m:num>
                          <m:r>
                            <a:rPr lang="en-US" b="0" i="1" smtClean="0">
                              <a:latin typeface="Cambria Math"/>
                            </a:rPr>
                            <m:t>22</m:t>
                          </m:r>
                        </m:num>
                        <m:den>
                          <m:r>
                            <a:rPr lang="en-US" b="0" i="1" smtClean="0">
                              <a:latin typeface="Cambria Math"/>
                            </a:rPr>
                            <m:t>24</m:t>
                          </m:r>
                        </m:den>
                      </m:f>
                      <m:r>
                        <a:rPr lang="en-US" b="0" i="1" smtClean="0">
                          <a:latin typeface="Cambria Math"/>
                        </a:rPr>
                        <m:t> </m:t>
                      </m:r>
                      <m:r>
                        <a:rPr lang="en-US" b="0" i="1" smtClean="0">
                          <a:latin typeface="Cambria Math"/>
                          <a:ea typeface="Cambria Math"/>
                        </a:rPr>
                        <m:t>÷</m:t>
                      </m:r>
                      <m:f>
                        <m:fPr>
                          <m:ctrlPr>
                            <a:rPr lang="en-US" b="0" i="1" smtClean="0">
                              <a:latin typeface="Cambria Math"/>
                              <a:ea typeface="Cambria Math"/>
                            </a:rPr>
                          </m:ctrlPr>
                        </m:fPr>
                        <m:num>
                          <m:r>
                            <a:rPr lang="en-US" b="0" i="1" smtClean="0">
                              <a:latin typeface="Cambria Math"/>
                              <a:ea typeface="Cambria Math"/>
                            </a:rPr>
                            <m:t>16</m:t>
                          </m:r>
                        </m:num>
                        <m:den>
                          <m:r>
                            <a:rPr lang="en-US" b="0" i="1" smtClean="0">
                              <a:latin typeface="Cambria Math"/>
                              <a:ea typeface="Cambria Math"/>
                            </a:rPr>
                            <m:t>20</m:t>
                          </m:r>
                        </m:den>
                      </m:f>
                    </m:oMath>
                  </m:oMathPara>
                </a14:m>
                <a:endParaRPr lang="en-US" b="0" dirty="0" smtClean="0">
                  <a:ea typeface="Cambria Math"/>
                </a:endParaRPr>
              </a:p>
              <a:p>
                <a:pPr marL="0" indent="0">
                  <a:buNone/>
                </a:pPr>
                <a14:m>
                  <m:oMathPara xmlns:m="http://schemas.openxmlformats.org/officeDocument/2006/math">
                    <m:oMathParaPr>
                      <m:jc m:val="left"/>
                    </m:oMathParaPr>
                    <m:oMath xmlns:m="http://schemas.openxmlformats.org/officeDocument/2006/math">
                      <m:f>
                        <m:fPr>
                          <m:ctrlPr>
                            <a:rPr lang="en-US" i="1" smtClean="0">
                              <a:latin typeface="Cambria Math"/>
                            </a:rPr>
                          </m:ctrlPr>
                        </m:fPr>
                        <m:num>
                          <m:r>
                            <a:rPr lang="en-US" b="0" i="1" smtClean="0">
                              <a:latin typeface="Cambria Math"/>
                            </a:rPr>
                            <m:t>10</m:t>
                          </m:r>
                        </m:num>
                        <m:den>
                          <m:r>
                            <a:rPr lang="en-US" b="0" i="1" smtClean="0">
                              <a:latin typeface="Cambria Math"/>
                            </a:rPr>
                            <m:t>20</m:t>
                          </m:r>
                        </m:den>
                      </m:f>
                      <m:r>
                        <a:rPr lang="en-US" b="0" i="1" smtClean="0">
                          <a:latin typeface="Cambria Math"/>
                        </a:rPr>
                        <m:t> </m:t>
                      </m:r>
                      <m:r>
                        <a:rPr lang="en-US" b="0" i="1" smtClean="0">
                          <a:latin typeface="Cambria Math"/>
                          <a:ea typeface="Cambria Math"/>
                        </a:rPr>
                        <m:t>÷</m:t>
                      </m:r>
                      <m:f>
                        <m:fPr>
                          <m:ctrlPr>
                            <a:rPr lang="en-US" b="0" i="1" smtClean="0">
                              <a:latin typeface="Cambria Math"/>
                              <a:ea typeface="Cambria Math"/>
                            </a:rPr>
                          </m:ctrlPr>
                        </m:fPr>
                        <m:num>
                          <m:r>
                            <a:rPr lang="en-US" b="0" i="1" smtClean="0">
                              <a:latin typeface="Cambria Math"/>
                              <a:ea typeface="Cambria Math"/>
                            </a:rPr>
                            <m:t>5</m:t>
                          </m:r>
                        </m:num>
                        <m:den>
                          <m:r>
                            <a:rPr lang="en-US" b="0" i="1" smtClean="0">
                              <a:latin typeface="Cambria Math"/>
                              <a:ea typeface="Cambria Math"/>
                            </a:rPr>
                            <m:t>10</m:t>
                          </m:r>
                        </m:den>
                      </m:f>
                    </m:oMath>
                  </m:oMathPara>
                </a14:m>
                <a:endParaRPr lang="en-US" b="0" dirty="0" smtClean="0">
                  <a:ea typeface="Cambria Math"/>
                </a:endParaRPr>
              </a:p>
              <a:p>
                <a:pPr marL="0" indent="0">
                  <a:buNone/>
                </a:pPr>
                <a14:m>
                  <m:oMathPara xmlns:m="http://schemas.openxmlformats.org/officeDocument/2006/math">
                    <m:oMathParaPr>
                      <m:jc m:val="left"/>
                    </m:oMathParaPr>
                    <m:oMath xmlns:m="http://schemas.openxmlformats.org/officeDocument/2006/math">
                      <m:f>
                        <m:fPr>
                          <m:ctrlPr>
                            <a:rPr lang="en-US" i="1" smtClean="0">
                              <a:latin typeface="Cambria Math"/>
                            </a:rPr>
                          </m:ctrlPr>
                        </m:fPr>
                        <m:num>
                          <m:r>
                            <a:rPr lang="en-US" b="0" i="1" smtClean="0">
                              <a:latin typeface="Cambria Math"/>
                            </a:rPr>
                            <m:t>15</m:t>
                          </m:r>
                        </m:num>
                        <m:den>
                          <m:r>
                            <a:rPr lang="en-US" b="0" i="1" smtClean="0">
                              <a:latin typeface="Cambria Math"/>
                            </a:rPr>
                            <m:t>30</m:t>
                          </m:r>
                        </m:den>
                      </m:f>
                      <m:r>
                        <a:rPr lang="en-US" b="0" i="1" smtClean="0">
                          <a:latin typeface="Cambria Math"/>
                        </a:rPr>
                        <m:t>  </m:t>
                      </m:r>
                      <m:r>
                        <a:rPr lang="en-US" b="0" i="1" smtClean="0">
                          <a:latin typeface="Cambria Math"/>
                          <a:ea typeface="Cambria Math"/>
                        </a:rPr>
                        <m:t>÷</m:t>
                      </m:r>
                      <m:r>
                        <a:rPr lang="en-US" b="0" i="1" smtClean="0">
                          <a:latin typeface="Cambria Math"/>
                        </a:rPr>
                        <m:t> </m:t>
                      </m:r>
                      <m:f>
                        <m:fPr>
                          <m:ctrlPr>
                            <a:rPr lang="en-US" b="0" i="1" smtClean="0">
                              <a:latin typeface="Cambria Math"/>
                            </a:rPr>
                          </m:ctrlPr>
                        </m:fPr>
                        <m:num>
                          <m:r>
                            <a:rPr lang="en-US" b="0" i="1" smtClean="0">
                              <a:latin typeface="Cambria Math"/>
                            </a:rPr>
                            <m:t>5</m:t>
                          </m:r>
                        </m:num>
                        <m:den>
                          <m:r>
                            <a:rPr lang="en-US" b="0" i="1" smtClean="0">
                              <a:latin typeface="Cambria Math"/>
                            </a:rPr>
                            <m:t>15</m:t>
                          </m:r>
                        </m:den>
                      </m:f>
                    </m:oMath>
                  </m:oMathPara>
                </a14:m>
                <a:endParaRPr lang="en-US" dirty="0" smtClean="0"/>
              </a:p>
              <a:p>
                <a:pPr marL="0" indent="0">
                  <a:buNone/>
                </a:pPr>
                <a:endParaRPr lang="en-US" dirty="0" smtClean="0"/>
              </a:p>
            </p:txBody>
          </p:sp>
        </mc:Choice>
        <mc:Fallback>
          <p:sp>
            <p:nvSpPr>
              <p:cNvPr id="3" name="Content Placeholder 2"/>
              <p:cNvSpPr>
                <a:spLocks noGrp="1" noRot="1" noChangeAspect="1" noMove="1" noResize="1" noEditPoints="1" noAdjustHandles="1" noChangeArrowheads="1" noChangeShapeType="1" noTextEdit="1"/>
              </p:cNvSpPr>
              <p:nvPr>
                <p:ph idx="1"/>
              </p:nvPr>
            </p:nvSpPr>
            <p:spPr>
              <a:xfrm>
                <a:off x="457200" y="1295400"/>
                <a:ext cx="8229600" cy="4830763"/>
              </a:xfrm>
              <a:blipFill rotWithShape="1">
                <a:blip r:embed="rId2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379090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Sutraction</a:t>
            </a:r>
            <a:r>
              <a:rPr lang="en-US" dirty="0" smtClean="0"/>
              <a:t> with fractions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;.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96619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154</TotalTime>
  <Words>22</Words>
  <Application>Microsoft Office PowerPoint</Application>
  <PresentationFormat>On-screen Show (4:3)</PresentationFormat>
  <Paragraphs>12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Addition and subtraction with fractions</vt:lpstr>
      <vt:lpstr>divsion</vt:lpstr>
      <vt:lpstr>Sutraction with fractions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Administrator</dc:creator>
  <cp:lastModifiedBy>Administrator</cp:lastModifiedBy>
  <cp:revision>14</cp:revision>
  <dcterms:created xsi:type="dcterms:W3CDTF">2012-10-25T12:45:48Z</dcterms:created>
  <dcterms:modified xsi:type="dcterms:W3CDTF">2012-10-31T15:57:49Z</dcterms:modified>
</cp:coreProperties>
</file>

<file path=docProps/thumbnail.jpeg>
</file>