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B48969-CF1D-44DD-A259-84BC0B89192A}"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C5D28-6026-457C-8FDA-E59EFD34E6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B48969-CF1D-44DD-A259-84BC0B89192A}"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C5D28-6026-457C-8FDA-E59EFD34E6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FB48969-CF1D-44DD-A259-84BC0B89192A}"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C5D28-6026-457C-8FDA-E59EFD34E6AB}"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B48969-CF1D-44DD-A259-84BC0B89192A}"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C5D28-6026-457C-8FDA-E59EFD34E6AB}"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B48969-CF1D-44DD-A259-84BC0B89192A}" type="datetimeFigureOut">
              <a:rPr lang="en-US" smtClean="0"/>
              <a:t>11/12/2012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AC5D28-6026-457C-8FDA-E59EFD34E6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FB48969-CF1D-44DD-A259-84BC0B89192A}" type="datetimeFigureOut">
              <a:rPr lang="en-US" smtClean="0"/>
              <a:t>11/12/2012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AC5D28-6026-457C-8FDA-E59EFD34E6AB}"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B48969-CF1D-44DD-A259-84BC0B89192A}" type="datetimeFigureOut">
              <a:rPr lang="en-US" smtClean="0"/>
              <a:t>11/12/2012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AC5D28-6026-457C-8FDA-E59EFD34E6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B48969-CF1D-44DD-A259-84BC0B89192A}" type="datetimeFigureOut">
              <a:rPr lang="en-US" smtClean="0"/>
              <a:t>11/12/2012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AC5D28-6026-457C-8FDA-E59EFD34E6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FB48969-CF1D-44DD-A259-84BC0B89192A}" type="datetimeFigureOut">
              <a:rPr lang="en-US" smtClean="0"/>
              <a:t>11/12/2012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AC5D28-6026-457C-8FDA-E59EFD34E6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B48969-CF1D-44DD-A259-84BC0B89192A}" type="datetimeFigureOut">
              <a:rPr lang="en-US" smtClean="0"/>
              <a:t>11/12/2012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AC5D28-6026-457C-8FDA-E59EFD34E6AB}"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48969-CF1D-44DD-A259-84BC0B89192A}" type="datetimeFigureOut">
              <a:rPr lang="en-US" smtClean="0"/>
              <a:t>11/12/2012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AC5D28-6026-457C-8FDA-E59EFD34E6AB}"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3FB48969-CF1D-44DD-A259-84BC0B89192A}" type="datetimeFigureOut">
              <a:rPr lang="en-US" smtClean="0"/>
              <a:t>11/12/2012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7AC5D28-6026-457C-8FDA-E59EFD34E6AB}"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72067" y="2286000"/>
                <a:ext cx="7408333" cy="4191000"/>
              </a:xfrm>
            </p:spPr>
            <p:txBody>
              <a:bodyPr>
                <a:normAutofit lnSpcReduction="10000"/>
              </a:bodyPr>
              <a:lstStyle/>
              <a:p>
                <a:r>
                  <a:rPr lang="en-US" dirty="0" smtClean="0"/>
                  <a:t>1. A recipe for a dozen chocolate chip cookies calls for ¾ cup of flour. You are making ¼ of the recipe. How much flour do you need?</a:t>
                </a:r>
              </a:p>
              <a:p>
                <a:r>
                  <a:rPr lang="en-US" dirty="0" smtClean="0"/>
                  <a:t>2. Bob’s striped sweater is </a:t>
                </a:r>
                <a14:m>
                  <m:oMath xmlns:m="http://schemas.openxmlformats.org/officeDocument/2006/math">
                    <m:f>
                      <m:fPr>
                        <m:type m:val="skw"/>
                        <m:ctrlPr>
                          <a:rPr lang="en-US" i="1" smtClean="0">
                            <a:latin typeface="Cambria Math"/>
                          </a:rPr>
                        </m:ctrlPr>
                      </m:fPr>
                      <m:num>
                        <m:r>
                          <a:rPr lang="en-US" b="0" i="1" smtClean="0">
                            <a:latin typeface="Cambria Math"/>
                          </a:rPr>
                          <m:t>7</m:t>
                        </m:r>
                      </m:num>
                      <m:den>
                        <m:r>
                          <a:rPr lang="en-US" b="0" i="1" smtClean="0">
                            <a:latin typeface="Cambria Math"/>
                          </a:rPr>
                          <m:t>8</m:t>
                        </m:r>
                      </m:den>
                    </m:f>
                    <m:r>
                      <a:rPr lang="en-US" i="1" smtClean="0">
                        <a:latin typeface="Cambria Math"/>
                      </a:rPr>
                      <m:t> </m:t>
                    </m:r>
                  </m:oMath>
                </a14:m>
                <a:r>
                  <a:rPr lang="en-US" dirty="0" smtClean="0"/>
                  <a:t>yards of fabric. How many striped sweaters can you make from 12 yards of fabric?</a:t>
                </a:r>
              </a:p>
              <a:p>
                <a:r>
                  <a:rPr lang="en-US" dirty="0" smtClean="0"/>
                  <a:t>3. Daltons favorite New York Jets jersey uses </a:t>
                </a:r>
                <a14:m>
                  <m:oMath xmlns:m="http://schemas.openxmlformats.org/officeDocument/2006/math">
                    <m:f>
                      <m:fPr>
                        <m:type m:val="skw"/>
                        <m:ctrlPr>
                          <a:rPr lang="en-US" i="1" smtClean="0">
                            <a:latin typeface="Cambria Math"/>
                          </a:rPr>
                        </m:ctrlPr>
                      </m:fPr>
                      <m:num>
                        <m:r>
                          <a:rPr lang="en-US" b="0" i="1" smtClean="0">
                            <a:latin typeface="Cambria Math"/>
                          </a:rPr>
                          <m:t>11</m:t>
                        </m:r>
                      </m:num>
                      <m:den>
                        <m:r>
                          <a:rPr lang="en-US" b="0" i="1" smtClean="0">
                            <a:latin typeface="Cambria Math"/>
                          </a:rPr>
                          <m:t>13</m:t>
                        </m:r>
                      </m:den>
                    </m:f>
                  </m:oMath>
                </a14:m>
                <a:r>
                  <a:rPr lang="en-US" dirty="0" smtClean="0"/>
                  <a:t> yards of green fabric. How much of the jersey does not use green fabric?</a:t>
                </a:r>
              </a:p>
              <a:p>
                <a:r>
                  <a:rPr lang="en-US" dirty="0" smtClean="0"/>
                  <a:t>4. Alexis and Mackenzie went shoe shopping. Together they had $50. They spent $25. What fraction</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72067" y="2286000"/>
                <a:ext cx="7408333" cy="4191000"/>
              </a:xfrm>
              <a:blipFill rotWithShape="1">
                <a:blip r:embed="rId2"/>
                <a:stretch>
                  <a:fillRect l="-1235" t="-2471" r="-1564"/>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smtClean="0"/>
              <a:t>Word Problems</a:t>
            </a:r>
            <a:endParaRPr lang="en-US" dirty="0"/>
          </a:p>
        </p:txBody>
      </p:sp>
    </p:spTree>
    <p:extLst>
      <p:ext uri="{BB962C8B-B14F-4D97-AF65-F5344CB8AC3E}">
        <p14:creationId xmlns:p14="http://schemas.microsoft.com/office/powerpoint/2010/main" val="3198604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872067" y="381000"/>
                <a:ext cx="7408333" cy="5745163"/>
              </a:xfrm>
            </p:spPr>
            <p:txBody>
              <a:bodyPr/>
              <a:lstStyle/>
              <a:p>
                <a:r>
                  <a:rPr lang="en-US" dirty="0" smtClean="0"/>
                  <a:t> of the money did they spend?</a:t>
                </a:r>
              </a:p>
              <a:p>
                <a:pPr marL="0" indent="0">
                  <a:buNone/>
                </a:pPr>
                <a:r>
                  <a:rPr lang="en-US" dirty="0"/>
                  <a:t> </a:t>
                </a:r>
                <a:r>
                  <a:rPr lang="en-US" dirty="0" smtClean="0"/>
                  <a:t>5. Tucker and Ty went to Petco. They picked out a chew toy. The chew toy costs $50 but they only had $37.50. What fraction of the money do they need?</a:t>
                </a:r>
              </a:p>
              <a:p>
                <a:pPr marL="0" indent="0">
                  <a:buNone/>
                </a:pPr>
                <a:r>
                  <a:rPr lang="en-US" dirty="0" smtClean="0"/>
                  <a:t>6. Madison and Jazlyn wanted to make Santa Claus toys. To make his reindeer they must use 18 bubble eyes. They only have 13 eyes. What fraction of eyes don’t they have?</a:t>
                </a:r>
              </a:p>
              <a:p>
                <a:pPr marL="0" indent="0">
                  <a:buNone/>
                </a:pPr>
                <a:r>
                  <a:rPr lang="en-US" dirty="0" smtClean="0"/>
                  <a:t>7. Riley is making brownies. The recipes calls for </a:t>
                </a:r>
                <a14:m>
                  <m:oMath xmlns:m="http://schemas.openxmlformats.org/officeDocument/2006/math">
                    <m:f>
                      <m:fPr>
                        <m:ctrlPr>
                          <a:rPr lang="en-US" i="1" smtClean="0">
                            <a:latin typeface="Cambria Math"/>
                          </a:rPr>
                        </m:ctrlPr>
                      </m:fPr>
                      <m:num>
                        <m:r>
                          <a:rPr lang="en-US" b="0" i="1" smtClean="0">
                            <a:latin typeface="Cambria Math"/>
                          </a:rPr>
                          <m:t>3</m:t>
                        </m:r>
                      </m:num>
                      <m:den>
                        <m:r>
                          <a:rPr lang="en-US" b="0" i="1" smtClean="0">
                            <a:latin typeface="Cambria Math"/>
                          </a:rPr>
                          <m:t>4 </m:t>
                        </m:r>
                      </m:den>
                    </m:f>
                  </m:oMath>
                </a14:m>
                <a:r>
                  <a:rPr lang="en-US" dirty="0" smtClean="0"/>
                  <a:t> cup of chocolate per brownie. If he makes 15 brownies how many cups of chocolate will he use?</a:t>
                </a:r>
              </a:p>
              <a:p>
                <a:pPr marL="0" indent="0">
                  <a:buNone/>
                </a:pPr>
                <a:r>
                  <a:rPr lang="en-US" dirty="0" smtClean="0"/>
                  <a:t>8. Trevor and Jensen go hunting. If they shoot at every 1 deer out of 3 that they see, and do this for 4 days straight how many deer would they have shot at?</a:t>
                </a:r>
              </a:p>
              <a:p>
                <a:pPr marL="0" indent="0">
                  <a:buNone/>
                </a:pPr>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872067" y="381000"/>
                <a:ext cx="7408333" cy="5745163"/>
              </a:xfrm>
              <a:blipFill rotWithShape="1">
                <a:blip r:embed="rId2"/>
                <a:stretch>
                  <a:fillRect l="-1235" t="-1168" r="-2140" b="-1380"/>
                </a:stretch>
              </a:blipFill>
            </p:spPr>
            <p:txBody>
              <a:bodyPr/>
              <a:lstStyle/>
              <a:p>
                <a:r>
                  <a:rPr lang="en-US">
                    <a:noFill/>
                  </a:rPr>
                  <a:t> </a:t>
                </a:r>
              </a:p>
            </p:txBody>
          </p:sp>
        </mc:Fallback>
      </mc:AlternateContent>
    </p:spTree>
    <p:extLst>
      <p:ext uri="{BB962C8B-B14F-4D97-AF65-F5344CB8AC3E}">
        <p14:creationId xmlns:p14="http://schemas.microsoft.com/office/powerpoint/2010/main" val="2856740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872067" y="762000"/>
                <a:ext cx="7408333" cy="5364163"/>
              </a:xfrm>
            </p:spPr>
            <p:txBody>
              <a:bodyPr/>
              <a:lstStyle/>
              <a:p>
                <a:r>
                  <a:rPr lang="en-US" dirty="0" smtClean="0"/>
                  <a:t>9. Travis talked </a:t>
                </a:r>
                <a14:m>
                  <m:oMath xmlns:m="http://schemas.openxmlformats.org/officeDocument/2006/math">
                    <m:f>
                      <m:fPr>
                        <m:ctrlPr>
                          <a:rPr lang="en-US" i="1" smtClean="0">
                            <a:latin typeface="Cambria Math"/>
                          </a:rPr>
                        </m:ctrlPr>
                      </m:fPr>
                      <m:num>
                        <m:r>
                          <a:rPr lang="en-US" b="0" i="1" smtClean="0">
                            <a:latin typeface="Cambria Math"/>
                          </a:rPr>
                          <m:t>5</m:t>
                        </m:r>
                      </m:num>
                      <m:den>
                        <m:r>
                          <a:rPr lang="en-US" b="0" i="1" smtClean="0">
                            <a:latin typeface="Cambria Math"/>
                          </a:rPr>
                          <m:t>6</m:t>
                        </m:r>
                      </m:den>
                    </m:f>
                  </m:oMath>
                </a14:m>
                <a:r>
                  <a:rPr lang="en-US" dirty="0" smtClean="0"/>
                  <a:t> of the period in math. Then he talked </a:t>
                </a:r>
                <a14:m>
                  <m:oMath xmlns:m="http://schemas.openxmlformats.org/officeDocument/2006/math">
                    <m:f>
                      <m:fPr>
                        <m:ctrlPr>
                          <a:rPr lang="en-US" i="1" smtClean="0">
                            <a:latin typeface="Cambria Math"/>
                          </a:rPr>
                        </m:ctrlPr>
                      </m:fPr>
                      <m:num>
                        <m:r>
                          <a:rPr lang="en-US" b="0" i="1" smtClean="0">
                            <a:latin typeface="Cambria Math"/>
                          </a:rPr>
                          <m:t>4</m:t>
                        </m:r>
                      </m:num>
                      <m:den>
                        <m:r>
                          <a:rPr lang="en-US" b="0" i="1" smtClean="0">
                            <a:latin typeface="Cambria Math"/>
                          </a:rPr>
                          <m:t>5</m:t>
                        </m:r>
                      </m:den>
                    </m:f>
                  </m:oMath>
                </a14:m>
                <a:r>
                  <a:rPr lang="en-US" dirty="0" smtClean="0"/>
                  <a:t> of the period in science. How much of these periods of school did Travis talk?</a:t>
                </a:r>
              </a:p>
              <a:p>
                <a:r>
                  <a:rPr lang="en-US" dirty="0" smtClean="0"/>
                  <a:t>10. Ethan decided to go snowboarding. He didn’t fall </a:t>
                </a:r>
                <a14:m>
                  <m:oMath xmlns:m="http://schemas.openxmlformats.org/officeDocument/2006/math">
                    <m:f>
                      <m:fPr>
                        <m:ctrlPr>
                          <a:rPr lang="en-US" i="1" smtClean="0">
                            <a:latin typeface="Cambria Math"/>
                          </a:rPr>
                        </m:ctrlPr>
                      </m:fPr>
                      <m:num>
                        <m:r>
                          <a:rPr lang="en-US" b="0" i="1" smtClean="0">
                            <a:latin typeface="Cambria Math"/>
                          </a:rPr>
                          <m:t>4</m:t>
                        </m:r>
                      </m:num>
                      <m:den>
                        <m:r>
                          <a:rPr lang="en-US" b="0" i="1" smtClean="0">
                            <a:latin typeface="Cambria Math"/>
                          </a:rPr>
                          <m:t>5 </m:t>
                        </m:r>
                      </m:den>
                    </m:f>
                  </m:oMath>
                </a14:m>
                <a:r>
                  <a:rPr lang="en-US" dirty="0" smtClean="0"/>
                  <a:t> of the </a:t>
                </a:r>
                <a:r>
                  <a:rPr lang="en-US" dirty="0" smtClean="0"/>
                  <a:t>times. Does this mean he only went </a:t>
                </a:r>
                <a:r>
                  <a:rPr lang="en-US" smtClean="0"/>
                  <a:t>five times?</a:t>
                </a:r>
                <a:endParaRPr lang="en-US"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872067" y="762000"/>
                <a:ext cx="7408333" cy="5364163"/>
              </a:xfrm>
              <a:blipFill rotWithShape="1">
                <a:blip r:embed="rId2"/>
                <a:stretch>
                  <a:fillRect l="-1235" r="-2140"/>
                </a:stretch>
              </a:blipFill>
            </p:spPr>
            <p:txBody>
              <a:bodyPr/>
              <a:lstStyle/>
              <a:p>
                <a:r>
                  <a:rPr lang="en-US">
                    <a:noFill/>
                  </a:rPr>
                  <a:t> </a:t>
                </a:r>
              </a:p>
            </p:txBody>
          </p:sp>
        </mc:Fallback>
      </mc:AlternateContent>
    </p:spTree>
    <p:extLst>
      <p:ext uri="{BB962C8B-B14F-4D97-AF65-F5344CB8AC3E}">
        <p14:creationId xmlns:p14="http://schemas.microsoft.com/office/powerpoint/2010/main" val="8153141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27</TotalTime>
  <Words>341</Words>
  <Application>Microsoft Office PowerPoint</Application>
  <PresentationFormat>On-screen Show (4:3)</PresentationFormat>
  <Paragraphs>12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Waveform</vt:lpstr>
      <vt:lpstr>Word Problems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 Problems</dc:title>
  <dc:creator>Administrator</dc:creator>
  <cp:lastModifiedBy>Administrator</cp:lastModifiedBy>
  <cp:revision>4</cp:revision>
  <dcterms:created xsi:type="dcterms:W3CDTF">2012-11-05T19:28:07Z</dcterms:created>
  <dcterms:modified xsi:type="dcterms:W3CDTF">2012-11-12T17:05:14Z</dcterms:modified>
</cp:coreProperties>
</file>