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DEA4E-C46C-408E-BB27-5EECD248139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12EF-2954-4217-B54B-6A544B416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951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DEA4E-C46C-408E-BB27-5EECD248139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12EF-2954-4217-B54B-6A544B416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810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DEA4E-C46C-408E-BB27-5EECD248139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12EF-2954-4217-B54B-6A544B416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799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DEA4E-C46C-408E-BB27-5EECD248139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12EF-2954-4217-B54B-6A544B416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80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DEA4E-C46C-408E-BB27-5EECD248139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12EF-2954-4217-B54B-6A544B416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046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DEA4E-C46C-408E-BB27-5EECD248139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12EF-2954-4217-B54B-6A544B416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19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DEA4E-C46C-408E-BB27-5EECD248139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12EF-2954-4217-B54B-6A544B416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659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DEA4E-C46C-408E-BB27-5EECD248139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12EF-2954-4217-B54B-6A544B416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61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DEA4E-C46C-408E-BB27-5EECD248139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12EF-2954-4217-B54B-6A544B416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458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DEA4E-C46C-408E-BB27-5EECD248139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12EF-2954-4217-B54B-6A544B416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347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DEA4E-C46C-408E-BB27-5EECD248139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E12EF-2954-4217-B54B-6A544B416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609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DEA4E-C46C-408E-BB27-5EECD248139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E12EF-2954-4217-B54B-6A544B416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326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Section 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62400"/>
            <a:ext cx="6400800" cy="1752600"/>
          </a:xfrm>
        </p:spPr>
        <p:txBody>
          <a:bodyPr/>
          <a:lstStyle/>
          <a:p>
            <a:r>
              <a:rPr lang="en-US" dirty="0" smtClean="0"/>
              <a:t>Word problems</a:t>
            </a:r>
          </a:p>
          <a:p>
            <a:endParaRPr lang="en-US" dirty="0"/>
          </a:p>
          <a:p>
            <a:r>
              <a:rPr lang="en-US" dirty="0" smtClean="0"/>
              <a:t>Problems involving all concepts.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697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354" y="1524000"/>
            <a:ext cx="8229600" cy="6477000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>Solve these problems</a:t>
            </a:r>
            <a:br>
              <a:rPr lang="en-US" sz="2700" dirty="0" smtClean="0"/>
            </a:br>
            <a:r>
              <a:rPr lang="en-US" sz="2700" dirty="0"/>
              <a:t/>
            </a:r>
            <a:br>
              <a:rPr lang="en-US" sz="2700" dirty="0"/>
            </a:br>
            <a:r>
              <a:rPr lang="en-US" sz="2700" dirty="0" smtClean="0"/>
              <a:t>Becky had 12 cookies , if she ate 4 how many were left. Write that answer as a fraction.</a:t>
            </a:r>
            <a:br>
              <a:rPr lang="en-US" sz="2700" dirty="0" smtClean="0"/>
            </a:br>
            <a:r>
              <a:rPr lang="en-US" sz="2700" dirty="0" smtClean="0"/>
              <a:t>1.</a:t>
            </a:r>
            <a:br>
              <a:rPr lang="en-US" sz="2700" dirty="0" smtClean="0"/>
            </a:br>
            <a:r>
              <a:rPr lang="en-US" sz="2700" dirty="0" smtClean="0"/>
              <a:t>What is the n</a:t>
            </a:r>
            <a:br>
              <a:rPr lang="en-US" sz="2700" dirty="0" smtClean="0"/>
            </a:br>
            <a:r>
              <a:rPr lang="en-US" sz="2700" dirty="0" smtClean="0"/>
              <a:t>in 4/12+n=12?</a:t>
            </a:r>
            <a:br>
              <a:rPr lang="en-US" sz="2700" dirty="0" smtClean="0"/>
            </a:br>
            <a:r>
              <a:rPr lang="en-US" sz="2700" dirty="0" smtClean="0"/>
              <a:t>2.</a:t>
            </a:r>
            <a:br>
              <a:rPr lang="en-US" sz="2700" dirty="0" smtClean="0"/>
            </a:br>
            <a:r>
              <a:rPr lang="en-US" sz="2700" dirty="0" smtClean="0"/>
              <a:t>What is 144/12-4/12=?</a:t>
            </a:r>
            <a:br>
              <a:rPr lang="en-US" sz="2700" dirty="0" smtClean="0"/>
            </a:br>
            <a:r>
              <a:rPr lang="en-US" sz="2700" dirty="0" smtClean="0"/>
              <a:t>3.</a:t>
            </a:r>
            <a:br>
              <a:rPr lang="en-US" sz="2700" dirty="0" smtClean="0"/>
            </a:br>
            <a:r>
              <a:rPr lang="en-US" sz="2700" dirty="0" smtClean="0"/>
              <a:t>What is the n in 4/12*n=144/12</a:t>
            </a:r>
            <a:r>
              <a:rPr lang="en-US" dirty="0"/>
              <a:t/>
            </a:r>
            <a:br>
              <a:rPr lang="en-US" dirty="0"/>
            </a:br>
            <a:r>
              <a:rPr lang="en-US" sz="2400" dirty="0" smtClean="0"/>
              <a:t>4.</a:t>
            </a:r>
            <a:br>
              <a:rPr lang="en-US" sz="2400" dirty="0" smtClean="0"/>
            </a:br>
            <a:r>
              <a:rPr lang="en-US" sz="2400" dirty="0" smtClean="0"/>
              <a:t>What is 144/12   /   4/12</a:t>
            </a:r>
            <a:br>
              <a:rPr lang="en-US" sz="2400" dirty="0" smtClean="0"/>
            </a:br>
            <a:r>
              <a:rPr lang="en-US" sz="2400" dirty="0" smtClean="0"/>
              <a:t>5.</a:t>
            </a:r>
            <a:br>
              <a:rPr lang="en-US" sz="2400" dirty="0" smtClean="0"/>
            </a:br>
            <a:r>
              <a:rPr lang="en-US" sz="2400" dirty="0" smtClean="0"/>
              <a:t>Reduce 4/12</a:t>
            </a:r>
            <a:br>
              <a:rPr lang="en-US" sz="2400" dirty="0" smtClean="0"/>
            </a:br>
            <a:r>
              <a:rPr lang="en-US" sz="2400" dirty="0" smtClean="0"/>
              <a:t>6.</a:t>
            </a:r>
            <a:br>
              <a:rPr lang="en-US" sz="2400" dirty="0" smtClean="0"/>
            </a:br>
            <a:r>
              <a:rPr lang="en-US" sz="2400" dirty="0" smtClean="0"/>
              <a:t>Reciprocate 4/12</a:t>
            </a:r>
            <a:br>
              <a:rPr lang="en-US" sz="2400" dirty="0" smtClean="0"/>
            </a:br>
            <a:r>
              <a:rPr lang="en-US" sz="2400" dirty="0" smtClean="0"/>
              <a:t>7.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707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" y="1676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What is 4/12+9/12 as an improper fraction?</a:t>
            </a:r>
            <a:br>
              <a:rPr lang="en-US" sz="2400" dirty="0" smtClean="0"/>
            </a:br>
            <a:r>
              <a:rPr lang="en-US" sz="2400" dirty="0" smtClean="0"/>
              <a:t>8.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What is 4/12+9/12 as a mixed number?</a:t>
            </a:r>
            <a:br>
              <a:rPr lang="en-US" sz="2400" dirty="0" smtClean="0"/>
            </a:br>
            <a:r>
              <a:rPr lang="en-US" sz="2400" dirty="0" smtClean="0"/>
              <a:t>9.</a:t>
            </a:r>
            <a:br>
              <a:rPr lang="en-US" sz="2400" dirty="0" smtClean="0"/>
            </a:br>
            <a:r>
              <a:rPr lang="en-US" sz="2400" dirty="0" smtClean="0"/>
              <a:t>What 4/12+3/6?Find common denominators.</a:t>
            </a:r>
            <a:br>
              <a:rPr lang="en-US" sz="2400" dirty="0" smtClean="0"/>
            </a:br>
            <a:r>
              <a:rPr lang="en-US" sz="2400" dirty="0" smtClean="0"/>
              <a:t>10.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40100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</a:t>
            </a:r>
            <a:r>
              <a:rPr lang="en-US" dirty="0" smtClean="0"/>
              <a:t>nswer Guide For Odd </a:t>
            </a:r>
            <a:r>
              <a:rPr lang="en-US" dirty="0"/>
              <a:t>N</a:t>
            </a:r>
            <a:r>
              <a:rPr lang="en-US" dirty="0" smtClean="0"/>
              <a:t>umbered</a:t>
            </a:r>
            <a:br>
              <a:rPr lang="en-US" dirty="0" smtClean="0"/>
            </a:br>
            <a:r>
              <a:rPr lang="en-US" dirty="0" smtClean="0"/>
              <a:t>Questions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Section 10 #1. n=8/12,#2. = 140/12 #5. n=36,</a:t>
                </a:r>
              </a:p>
              <a:p>
                <a:pPr marL="0" indent="0">
                  <a:buNone/>
                </a:pPr>
                <a:r>
                  <a:rPr lang="en-US" dirty="0" smtClean="0"/>
                  <a:t>#7. 12/4,  #9.1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12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9888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53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Section 10</vt:lpstr>
      <vt:lpstr>Solve these problems  Becky had 12 cookies , if she ate 4 how many were left. Write that answer as a fraction. 1. What is the n in 4/12+n=12? 2. What is 144/12-4/12=? 3. What is the n in 4/12*n=144/12 4. What is 144/12   /   4/12 5. Reduce 4/12 6. Reciprocate 4/12 7.     </vt:lpstr>
      <vt:lpstr>What is 4/12+9/12 as an improper fraction? 8. What is 4/12+9/12 as a mixed number? 9. What 4/12+3/6?Find common denominators. 10.</vt:lpstr>
      <vt:lpstr>Answer Guide For Odd Numbered 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Section 10</dc:title>
  <dc:creator>Administrator</dc:creator>
  <cp:lastModifiedBy>Administrator</cp:lastModifiedBy>
  <cp:revision>3</cp:revision>
  <dcterms:created xsi:type="dcterms:W3CDTF">2012-11-02T12:13:57Z</dcterms:created>
  <dcterms:modified xsi:type="dcterms:W3CDTF">2012-11-02T12:45:01Z</dcterms:modified>
</cp:coreProperties>
</file>