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60" r:id="rId2"/>
    <p:sldId id="262" r:id="rId3"/>
    <p:sldId id="261" r:id="rId4"/>
    <p:sldId id="258" r:id="rId5"/>
    <p:sldId id="259" r:id="rId6"/>
    <p:sldId id="263" r:id="rId7"/>
    <p:sldId id="264" r:id="rId8"/>
    <p:sldId id="266" r:id="rId9"/>
    <p:sldId id="265"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p:scale>
          <a:sx n="100" d="100"/>
          <a:sy n="100" d="100"/>
        </p:scale>
        <p:origin x="-294" y="-1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0A766-DA71-4777-84F0-B230ECA2F1DF}" type="datetimeFigureOut">
              <a:rPr lang="en-US" smtClean="0"/>
              <a:t>11/13/2012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318C43-AFBE-4FCB-92F0-3D081E1395D3}" type="slidenum">
              <a:rPr lang="en-US" smtClean="0"/>
              <a:t>‹#›</a:t>
            </a:fld>
            <a:endParaRPr lang="en-US"/>
          </a:p>
        </p:txBody>
      </p:sp>
    </p:spTree>
    <p:extLst>
      <p:ext uri="{BB962C8B-B14F-4D97-AF65-F5344CB8AC3E}">
        <p14:creationId xmlns:p14="http://schemas.microsoft.com/office/powerpoint/2010/main" val="199593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C318C43-AFBE-4FCB-92F0-3D081E1395D3}" type="slidenum">
              <a:rPr lang="en-US" smtClean="0"/>
              <a:t>9</a:t>
            </a:fld>
            <a:endParaRPr lang="en-US"/>
          </a:p>
        </p:txBody>
      </p:sp>
    </p:spTree>
    <p:extLst>
      <p:ext uri="{BB962C8B-B14F-4D97-AF65-F5344CB8AC3E}">
        <p14:creationId xmlns:p14="http://schemas.microsoft.com/office/powerpoint/2010/main" val="860967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7060B7-C973-424C-8F75-F93A0E1717A9}"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B7060B7-C973-424C-8F75-F93A0E1717A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579600-D954-4504-9B03-2A093DAC8591}" type="datetimeFigureOut">
              <a:rPr lang="en-US" smtClean="0"/>
              <a:t>11/13/2012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B7060B7-C973-424C-8F75-F93A0E1717A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DB579600-D954-4504-9B03-2A093DAC8591}" type="datetimeFigureOut">
              <a:rPr lang="en-US" smtClean="0"/>
              <a:t>11/13/2012</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DB7060B7-C973-424C-8F75-F93A0E1717A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rot="19140000">
            <a:off x="807172" y="1700595"/>
            <a:ext cx="5648623" cy="1204306"/>
          </a:xfrm>
        </p:spPr>
        <p:txBody>
          <a:bodyPr/>
          <a:lstStyle/>
          <a:p>
            <a:r>
              <a:rPr lang="en-US" sz="2000" dirty="0" smtClean="0"/>
              <a:t>Basic Fraction Understanding</a:t>
            </a:r>
            <a:endParaRPr lang="en-US" sz="2000" dirty="0"/>
          </a:p>
        </p:txBody>
      </p:sp>
      <p:sp>
        <p:nvSpPr>
          <p:cNvPr id="7" name="Subtitle 6"/>
          <p:cNvSpPr>
            <a:spLocks noGrp="1"/>
          </p:cNvSpPr>
          <p:nvPr>
            <p:ph type="subTitle" idx="1"/>
          </p:nvPr>
        </p:nvSpPr>
        <p:spPr/>
        <p:txBody>
          <a:bodyPr/>
          <a:lstStyle/>
          <a:p>
            <a:r>
              <a:rPr lang="en-US" dirty="0" smtClean="0">
                <a:solidFill>
                  <a:srgbClr val="00B050"/>
                </a:solidFill>
                <a:latin typeface="Forte" pitchFamily="66" charset="0"/>
              </a:rPr>
              <a:t>By. Oscar Garcia and Austin Bower</a:t>
            </a:r>
            <a:endParaRPr lang="en-US" dirty="0">
              <a:solidFill>
                <a:srgbClr val="00B050"/>
              </a:solidFill>
              <a:latin typeface="Forte" pitchFamily="66" charset="0"/>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2466975" cy="1857375"/>
          </a:xfrm>
          <a:prstGeom prst="rect">
            <a:avLst/>
          </a:prstGeom>
          <a:ln>
            <a:noFill/>
          </a:ln>
          <a:effectLst>
            <a:softEdge rad="112500"/>
          </a:effectLst>
        </p:spPr>
      </p:pic>
    </p:spTree>
    <p:extLst>
      <p:ext uri="{BB962C8B-B14F-4D97-AF65-F5344CB8AC3E}">
        <p14:creationId xmlns:p14="http://schemas.microsoft.com/office/powerpoint/2010/main" val="263917404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Investigation 1</a:t>
            </a:r>
            <a:endParaRPr lang="en-US" dirty="0"/>
          </a:p>
        </p:txBody>
      </p:sp>
      <p:sp>
        <p:nvSpPr>
          <p:cNvPr id="3" name="Content Placeholder 2"/>
          <p:cNvSpPr>
            <a:spLocks noGrp="1"/>
          </p:cNvSpPr>
          <p:nvPr>
            <p:ph idx="1"/>
          </p:nvPr>
        </p:nvSpPr>
        <p:spPr/>
        <p:txBody>
          <a:bodyPr>
            <a:normAutofit/>
          </a:bodyPr>
          <a:lstStyle/>
          <a:p>
            <a:r>
              <a:rPr lang="en-US" dirty="0" smtClean="0"/>
              <a:t>1/4x2/6=?                                 4/6  /  3/12 =?</a:t>
            </a:r>
          </a:p>
          <a:p>
            <a:r>
              <a:rPr lang="en-US" dirty="0" smtClean="0"/>
              <a:t>3/4x6/12=?                               </a:t>
            </a:r>
          </a:p>
          <a:p>
            <a:r>
              <a:rPr lang="en-US" dirty="0" smtClean="0"/>
              <a:t>4/5x6/7=?</a:t>
            </a:r>
          </a:p>
          <a:p>
            <a:r>
              <a:rPr lang="en-US" dirty="0" smtClean="0"/>
              <a:t>                                                    </a:t>
            </a:r>
            <a:r>
              <a:rPr lang="en-US" dirty="0" smtClean="0">
                <a:solidFill>
                  <a:srgbClr val="00FF00"/>
                </a:solidFill>
              </a:rPr>
              <a:t>6/7-2/7=?</a:t>
            </a:r>
            <a:endParaRPr lang="en-US" dirty="0"/>
          </a:p>
          <a:p>
            <a:r>
              <a:rPr lang="en-US" dirty="0" smtClean="0"/>
              <a:t>¾+6\7=?                                    4/12</a:t>
            </a:r>
            <a:r>
              <a:rPr lang="en-US" dirty="0" smtClean="0">
                <a:solidFill>
                  <a:srgbClr val="00FF00"/>
                </a:solidFill>
              </a:rPr>
              <a:t>-9/12=?</a:t>
            </a:r>
            <a:endParaRPr lang="en-US" dirty="0" smtClean="0"/>
          </a:p>
          <a:p>
            <a:r>
              <a:rPr lang="en-US" dirty="0" smtClean="0"/>
              <a:t>4/5+3/5=?                                   </a:t>
            </a:r>
          </a:p>
          <a:p>
            <a:r>
              <a:rPr lang="en-US" dirty="0" smtClean="0"/>
              <a:t>6/7+5/7=?</a:t>
            </a:r>
          </a:p>
          <a:p>
            <a:endParaRPr lang="en-US" dirty="0"/>
          </a:p>
          <a:p>
            <a:r>
              <a:rPr lang="en-US" dirty="0" smtClean="0"/>
              <a:t>4/5  / 7/8</a:t>
            </a:r>
          </a:p>
          <a:p>
            <a:r>
              <a:rPr lang="en-US" dirty="0" smtClean="0"/>
              <a:t>2/6 / 7/8</a:t>
            </a:r>
            <a:endParaRPr lang="en-US" dirty="0"/>
          </a:p>
        </p:txBody>
      </p:sp>
    </p:spTree>
    <p:extLst>
      <p:ext uri="{BB962C8B-B14F-4D97-AF65-F5344CB8AC3E}">
        <p14:creationId xmlns:p14="http://schemas.microsoft.com/office/powerpoint/2010/main" val="55450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520940" cy="548640"/>
          </a:xfrm>
        </p:spPr>
        <p:txBody>
          <a:bodyPr/>
          <a:lstStyle/>
          <a:p>
            <a:pPr algn="ctr"/>
            <a:r>
              <a:rPr lang="en-US" dirty="0" smtClean="0">
                <a:solidFill>
                  <a:srgbClr val="00FF00"/>
                </a:solidFill>
              </a:rPr>
              <a:t>Word problems</a:t>
            </a:r>
            <a:endParaRPr lang="en-US" dirty="0">
              <a:solidFill>
                <a:srgbClr val="00FF00"/>
              </a:solidFill>
            </a:endParaRPr>
          </a:p>
        </p:txBody>
      </p:sp>
      <p:sp>
        <p:nvSpPr>
          <p:cNvPr id="3" name="Content Placeholder 2"/>
          <p:cNvSpPr>
            <a:spLocks noGrp="1"/>
          </p:cNvSpPr>
          <p:nvPr>
            <p:ph idx="1"/>
          </p:nvPr>
        </p:nvSpPr>
        <p:spPr>
          <a:xfrm>
            <a:off x="533400" y="990600"/>
            <a:ext cx="8054340" cy="3886200"/>
          </a:xfrm>
        </p:spPr>
        <p:txBody>
          <a:bodyPr/>
          <a:lstStyle/>
          <a:p>
            <a:r>
              <a:rPr lang="en-US" dirty="0" smtClean="0"/>
              <a:t>Word </a:t>
            </a:r>
            <a:r>
              <a:rPr lang="en-US" dirty="0" smtClean="0">
                <a:solidFill>
                  <a:srgbClr val="00FF00"/>
                </a:solidFill>
              </a:rPr>
              <a:t> Problems are a very easy skill  master .Its basically  a fraction problem in words</a:t>
            </a:r>
          </a:p>
          <a:p>
            <a:r>
              <a:rPr lang="en-US" dirty="0" smtClean="0">
                <a:solidFill>
                  <a:srgbClr val="00FF00"/>
                </a:solidFill>
              </a:rPr>
              <a:t>Example: Alvin cleaned  ¾ of the house how much does Owen have to clean.</a:t>
            </a:r>
          </a:p>
          <a:p>
            <a:endParaRPr lang="en-US" dirty="0">
              <a:solidFill>
                <a:srgbClr val="00FF00"/>
              </a:solidFill>
            </a:endParaRPr>
          </a:p>
          <a:p>
            <a:r>
              <a:rPr lang="en-US" dirty="0" smtClean="0">
                <a:solidFill>
                  <a:srgbClr val="00FF00"/>
                </a:solidFill>
              </a:rPr>
              <a:t>Colton  at ¼ of the pie how much did Daniel eat.</a:t>
            </a:r>
          </a:p>
          <a:p>
            <a:r>
              <a:rPr lang="en-US" dirty="0" smtClean="0">
                <a:solidFill>
                  <a:srgbClr val="00FF00"/>
                </a:solidFill>
              </a:rPr>
              <a:t>Jake did 4/7 of the  math problems  how many did Gage  do.</a:t>
            </a:r>
          </a:p>
          <a:p>
            <a:r>
              <a:rPr lang="en-US" dirty="0" smtClean="0">
                <a:solidFill>
                  <a:srgbClr val="00FF00"/>
                </a:solidFill>
              </a:rPr>
              <a:t>Tyler cleaned 5/8 of the house how much did Tanner clean.</a:t>
            </a:r>
          </a:p>
          <a:p>
            <a:r>
              <a:rPr lang="en-US" dirty="0" smtClean="0">
                <a:solidFill>
                  <a:srgbClr val="00FF00"/>
                </a:solidFill>
              </a:rPr>
              <a:t>Jack and Jill were cleaning their attic if Jack cleans 1\4 and Jill cleans  12/16 who cleaned more.</a:t>
            </a:r>
          </a:p>
          <a:p>
            <a:r>
              <a:rPr lang="en-US" dirty="0" smtClean="0">
                <a:solidFill>
                  <a:srgbClr val="00FF00"/>
                </a:solidFill>
              </a:rPr>
              <a:t>Jim and Anna are making cookies it requires 4/12 cup of flour and 8/12  cup of sugar which fraction is greater.</a:t>
            </a:r>
          </a:p>
          <a:p>
            <a:r>
              <a:rPr lang="en-US" dirty="0" smtClean="0">
                <a:solidFill>
                  <a:srgbClr val="00FF00"/>
                </a:solidFill>
              </a:rPr>
              <a:t>Austin and Damien were jumping on a trampoline Damien jumped ¾ of yards </a:t>
            </a:r>
            <a:r>
              <a:rPr lang="en-US" dirty="0">
                <a:solidFill>
                  <a:srgbClr val="00FF00"/>
                </a:solidFill>
              </a:rPr>
              <a:t>A</a:t>
            </a:r>
            <a:r>
              <a:rPr lang="en-US" dirty="0" smtClean="0">
                <a:solidFill>
                  <a:srgbClr val="00FF00"/>
                </a:solidFill>
              </a:rPr>
              <a:t>ustin of jumped 8/12 of a yard who jumped higher?</a:t>
            </a:r>
          </a:p>
          <a:p>
            <a:endParaRPr lang="en-US" dirty="0" smtClean="0">
              <a:solidFill>
                <a:srgbClr val="00FF00"/>
              </a:solidFill>
            </a:endParaRPr>
          </a:p>
          <a:p>
            <a:endParaRPr lang="en-US" dirty="0"/>
          </a:p>
        </p:txBody>
      </p:sp>
    </p:spTree>
    <p:extLst>
      <p:ext uri="{BB962C8B-B14F-4D97-AF65-F5344CB8AC3E}">
        <p14:creationId xmlns:p14="http://schemas.microsoft.com/office/powerpoint/2010/main" val="3299521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FF00"/>
                </a:solidFill>
              </a:rPr>
              <a:t>WORD Problems </a:t>
            </a:r>
            <a:r>
              <a:rPr lang="en-US" sz="1050" dirty="0" smtClean="0"/>
              <a:t>continued </a:t>
            </a:r>
            <a:endParaRPr lang="en-US" dirty="0">
              <a:solidFill>
                <a:srgbClr val="00FF00"/>
              </a:solidFill>
            </a:endParaRPr>
          </a:p>
        </p:txBody>
      </p:sp>
      <p:sp>
        <p:nvSpPr>
          <p:cNvPr id="3" name="Content Placeholder 2"/>
          <p:cNvSpPr>
            <a:spLocks noGrp="1"/>
          </p:cNvSpPr>
          <p:nvPr>
            <p:ph idx="1"/>
          </p:nvPr>
        </p:nvSpPr>
        <p:spPr/>
        <p:txBody>
          <a:bodyPr/>
          <a:lstStyle/>
          <a:p>
            <a:r>
              <a:rPr lang="en-US" dirty="0" smtClean="0"/>
              <a:t>Jack </a:t>
            </a:r>
            <a:r>
              <a:rPr lang="en-US" smtClean="0"/>
              <a:t>and Jill </a:t>
            </a:r>
            <a:r>
              <a:rPr lang="en-US" dirty="0" smtClean="0"/>
              <a:t>went up a hill Jack fell down and spilled all of his water on the down </a:t>
            </a:r>
            <a:r>
              <a:rPr lang="en-US" dirty="0" err="1" smtClean="0"/>
              <a:t>jill</a:t>
            </a:r>
            <a:r>
              <a:rPr lang="en-US" dirty="0" smtClean="0"/>
              <a:t> slid on the water jack spilled and she spilled 15/20 of her water what is 15/20 reduce to? </a:t>
            </a:r>
          </a:p>
          <a:p>
            <a:r>
              <a:rPr lang="en-US" dirty="0" smtClean="0"/>
              <a:t>Justin and Mark were cleaning a basement Justin cleaned 8/12 how much is left for Mark ?(reduced form)</a:t>
            </a:r>
            <a:endParaRPr lang="en-US" dirty="0" smtClean="0">
              <a:solidFill>
                <a:srgbClr val="FF0000"/>
              </a:solidFill>
            </a:endParaRPr>
          </a:p>
          <a:p>
            <a:r>
              <a:rPr lang="en-US" dirty="0" smtClean="0">
                <a:solidFill>
                  <a:srgbClr val="FF0000"/>
                </a:solidFill>
              </a:rPr>
              <a:t>Jack and Jill are back and this time there fighting. Jack says that 2/4 reduced is ½ </a:t>
            </a:r>
            <a:r>
              <a:rPr lang="en-US" dirty="0" err="1" smtClean="0">
                <a:solidFill>
                  <a:srgbClr val="FF0000"/>
                </a:solidFill>
              </a:rPr>
              <a:t>jill</a:t>
            </a:r>
            <a:r>
              <a:rPr lang="en-US" dirty="0" smtClean="0">
                <a:solidFill>
                  <a:srgbClr val="FF0000"/>
                </a:solidFill>
              </a:rPr>
              <a:t> says its ¼ who is correct?</a:t>
            </a:r>
          </a:p>
          <a:p>
            <a:r>
              <a:rPr lang="en-US" dirty="0" smtClean="0">
                <a:solidFill>
                  <a:srgbClr val="FF0000"/>
                </a:solidFill>
              </a:rPr>
              <a:t>Kim and John are cleaning there bedroom Kim said that if he cleans ¾ than John has to clean the rest is that fair why or why not?</a:t>
            </a:r>
            <a:endParaRPr lang="en-US" dirty="0" smtClean="0"/>
          </a:p>
        </p:txBody>
      </p:sp>
    </p:spTree>
    <p:extLst>
      <p:ext uri="{BB962C8B-B14F-4D97-AF65-F5344CB8AC3E}">
        <p14:creationId xmlns:p14="http://schemas.microsoft.com/office/powerpoint/2010/main" val="339895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 </a:t>
            </a:r>
            <a:endParaRPr lang="en-US" dirty="0"/>
          </a:p>
        </p:txBody>
      </p:sp>
      <p:sp>
        <p:nvSpPr>
          <p:cNvPr id="3" name="Content Placeholder 2"/>
          <p:cNvSpPr>
            <a:spLocks noGrp="1"/>
          </p:cNvSpPr>
          <p:nvPr>
            <p:ph idx="1"/>
          </p:nvPr>
        </p:nvSpPr>
        <p:spPr/>
        <p:txBody>
          <a:bodyPr/>
          <a:lstStyle/>
          <a:p>
            <a:r>
              <a:rPr lang="en-US" dirty="0" smtClean="0"/>
              <a:t>1.Reducing </a:t>
            </a:r>
          </a:p>
          <a:p>
            <a:r>
              <a:rPr lang="en-US" dirty="0" smtClean="0"/>
              <a:t>2.Common Denominators</a:t>
            </a:r>
          </a:p>
          <a:p>
            <a:r>
              <a:rPr lang="en-US" dirty="0" smtClean="0"/>
              <a:t>3.Mixed/improper fractions</a:t>
            </a:r>
          </a:p>
          <a:p>
            <a:r>
              <a:rPr lang="en-US" dirty="0" smtClean="0"/>
              <a:t>4.Reciporicals </a:t>
            </a:r>
          </a:p>
          <a:p>
            <a:r>
              <a:rPr lang="en-US" dirty="0" smtClean="0"/>
              <a:t>5. Basic algorithms</a:t>
            </a:r>
          </a:p>
          <a:p>
            <a:r>
              <a:rPr lang="en-US" dirty="0" smtClean="0"/>
              <a:t>6.Word problems</a:t>
            </a:r>
            <a:endParaRPr lang="en-US" dirty="0"/>
          </a:p>
        </p:txBody>
      </p:sp>
    </p:spTree>
    <p:extLst>
      <p:ext uri="{BB962C8B-B14F-4D97-AF65-F5344CB8AC3E}">
        <p14:creationId xmlns:p14="http://schemas.microsoft.com/office/powerpoint/2010/main" val="17269063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567" y="381000"/>
            <a:ext cx="7520940" cy="548640"/>
          </a:xfrm>
        </p:spPr>
        <p:txBody>
          <a:bodyPr/>
          <a:lstStyle/>
          <a:p>
            <a:pPr algn="ctr"/>
            <a:r>
              <a:rPr lang="en-US" dirty="0" smtClean="0">
                <a:solidFill>
                  <a:srgbClr val="00FF00"/>
                </a:solidFill>
              </a:rPr>
              <a:t>Reducing</a:t>
            </a:r>
            <a:endParaRPr lang="en-US" dirty="0">
              <a:solidFill>
                <a:srgbClr val="00FF00"/>
              </a:solidFill>
            </a:endParaRPr>
          </a:p>
        </p:txBody>
      </p:sp>
      <p:sp>
        <p:nvSpPr>
          <p:cNvPr id="3" name="Content Placeholder 2"/>
          <p:cNvSpPr>
            <a:spLocks noGrp="1"/>
          </p:cNvSpPr>
          <p:nvPr>
            <p:ph idx="1"/>
          </p:nvPr>
        </p:nvSpPr>
        <p:spPr/>
        <p:txBody>
          <a:bodyPr>
            <a:normAutofit/>
          </a:bodyPr>
          <a:lstStyle/>
          <a:p>
            <a:pPr marL="0" indent="0">
              <a:buNone/>
            </a:pPr>
            <a:r>
              <a:rPr lang="en-US" sz="2400" dirty="0" smtClean="0">
                <a:solidFill>
                  <a:srgbClr val="00FF00"/>
                </a:solidFill>
              </a:rPr>
              <a:t>In order to reduce you must find the greatest common factor (GCF).The first step to reducing is finding the greatest common factor. In order to reduce you must divide the numerator and denominator by the GCF. The greatest common factor is the biggest number both numerator and denominator can be divided by. So to simplify fractions divide the numerator and denominator by the greatest common factor.</a:t>
            </a:r>
            <a:endParaRPr lang="en-US" sz="2400" dirty="0">
              <a:solidFill>
                <a:srgbClr val="00FF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4114800"/>
            <a:ext cx="2124075" cy="857250"/>
          </a:xfrm>
          <a:prstGeom prst="rect">
            <a:avLst/>
          </a:prstGeom>
        </p:spPr>
      </p:pic>
    </p:spTree>
    <p:extLst>
      <p:ext uri="{BB962C8B-B14F-4D97-AF65-F5344CB8AC3E}">
        <p14:creationId xmlns:p14="http://schemas.microsoft.com/office/powerpoint/2010/main" val="138409692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Investigation 1 </a:t>
            </a:r>
            <a:endParaRPr lang="en-US"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marL="0" indent="0"/>
            <a:r>
              <a:rPr lang="en-US" sz="3200" dirty="0" smtClean="0"/>
              <a:t>1.Bobby and Billy had an argument. Bobby said that if reduce 7/14 it comes out to 1/3. Billy disagreed and said it equals ½. Who is right. Why? </a:t>
            </a:r>
          </a:p>
          <a:p>
            <a:pPr marL="0" indent="0">
              <a:buNone/>
            </a:pPr>
            <a:r>
              <a:rPr lang="en-US" sz="3200" dirty="0" smtClean="0"/>
              <a:t>2. 55/70=11/14.What is the greatest common factor?</a:t>
            </a:r>
          </a:p>
          <a:p>
            <a:pPr marL="0" indent="0">
              <a:buNone/>
            </a:pPr>
            <a:r>
              <a:rPr lang="en-US" sz="3200" dirty="0" smtClean="0"/>
              <a:t>3. 40/60=2/3.What is the greatest common factor?</a:t>
            </a:r>
          </a:p>
          <a:p>
            <a:pPr marL="0" indent="0">
              <a:buNone/>
            </a:pPr>
            <a:r>
              <a:rPr lang="en-US" sz="3200" dirty="0" smtClean="0"/>
              <a:t>4. 6/8=3/4 what is the greatest common factor?</a:t>
            </a:r>
          </a:p>
          <a:p>
            <a:pPr marL="0" indent="0">
              <a:buNone/>
            </a:pPr>
            <a:r>
              <a:rPr lang="en-US" sz="3200" dirty="0" smtClean="0"/>
              <a:t>5.12/24=1/2 what is the greatest factor?</a:t>
            </a:r>
          </a:p>
          <a:p>
            <a:pPr marL="0" indent="0">
              <a:buNone/>
            </a:pPr>
            <a:endParaRPr lang="en-US" dirty="0" smtClean="0"/>
          </a:p>
        </p:txBody>
      </p:sp>
    </p:spTree>
    <p:extLst>
      <p:ext uri="{BB962C8B-B14F-4D97-AF65-F5344CB8AC3E}">
        <p14:creationId xmlns:p14="http://schemas.microsoft.com/office/powerpoint/2010/main" val="143857643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a:t>6</a:t>
            </a:r>
            <a:r>
              <a:rPr lang="en-US" sz="1800" dirty="0" smtClean="0"/>
              <a:t>.60/120 reduces to what?</a:t>
            </a:r>
          </a:p>
          <a:p>
            <a:pPr>
              <a:buAutoNum type="arabicPeriod" startAt="7"/>
            </a:pPr>
            <a:r>
              <a:rPr lang="en-US" sz="1800" dirty="0" smtClean="0"/>
              <a:t>30/40  reduces to what?</a:t>
            </a:r>
          </a:p>
          <a:p>
            <a:pPr marL="0" indent="0"/>
            <a:r>
              <a:rPr lang="en-US" sz="1800" dirty="0" smtClean="0"/>
              <a:t>8.50/120 reduces to what?</a:t>
            </a:r>
          </a:p>
          <a:p>
            <a:r>
              <a:rPr lang="en-US" dirty="0" smtClean="0"/>
              <a:t>9.40/50 reduces to what</a:t>
            </a:r>
          </a:p>
          <a:p>
            <a:r>
              <a:rPr lang="en-US" dirty="0" smtClean="0"/>
              <a:t>10.20/96 reduces to what</a:t>
            </a:r>
            <a:endParaRPr lang="en-US" dirty="0"/>
          </a:p>
        </p:txBody>
      </p:sp>
      <p:sp>
        <p:nvSpPr>
          <p:cNvPr id="4" name="Title 3"/>
          <p:cNvSpPr>
            <a:spLocks noGrp="1"/>
          </p:cNvSpPr>
          <p:nvPr>
            <p:ph type="title"/>
          </p:nvPr>
        </p:nvSpPr>
        <p:spPr/>
        <p:txBody>
          <a:bodyPr/>
          <a:lstStyle/>
          <a:p>
            <a:pPr algn="ctr"/>
            <a:r>
              <a:rPr lang="en-US" dirty="0" smtClean="0"/>
              <a:t>Investigation 1 continued </a:t>
            </a:r>
            <a:endParaRPr lang="en-US" dirty="0"/>
          </a:p>
        </p:txBody>
      </p:sp>
    </p:spTree>
    <p:extLst>
      <p:ext uri="{BB962C8B-B14F-4D97-AF65-F5344CB8AC3E}">
        <p14:creationId xmlns:p14="http://schemas.microsoft.com/office/powerpoint/2010/main" val="324082445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04800"/>
            <a:ext cx="7520940" cy="609600"/>
          </a:xfrm>
        </p:spPr>
        <p:txBody>
          <a:bodyPr/>
          <a:lstStyle/>
          <a:p>
            <a:pPr algn="ctr"/>
            <a:r>
              <a:rPr lang="en-US" dirty="0">
                <a:latin typeface="Angsana New" pitchFamily="18" charset="-34"/>
                <a:cs typeface="Angsana New" pitchFamily="18" charset="-34"/>
              </a:rPr>
              <a:t>c</a:t>
            </a:r>
            <a:r>
              <a:rPr lang="en-US" dirty="0" smtClean="0">
                <a:latin typeface="Angsana New" pitchFamily="18" charset="-34"/>
                <a:cs typeface="Angsana New" pitchFamily="18" charset="-34"/>
              </a:rPr>
              <a:t>ommon Denominators</a:t>
            </a:r>
            <a:endParaRPr lang="en-US" dirty="0"/>
          </a:p>
        </p:txBody>
      </p:sp>
      <p:sp>
        <p:nvSpPr>
          <p:cNvPr id="7" name="Content Placeholder 6"/>
          <p:cNvSpPr>
            <a:spLocks noGrp="1"/>
          </p:cNvSpPr>
          <p:nvPr>
            <p:ph idx="1"/>
          </p:nvPr>
        </p:nvSpPr>
        <p:spPr>
          <a:xfrm>
            <a:off x="685800" y="990600"/>
            <a:ext cx="7658100" cy="3689877"/>
          </a:xfrm>
        </p:spPr>
        <p:txBody>
          <a:bodyPr/>
          <a:lstStyle/>
          <a:p>
            <a:r>
              <a:rPr lang="en-US" dirty="0" smtClean="0"/>
              <a:t>To find the common denominator you must make a factor rainbow. A factor rainbow is a list of factors from least to greatest .In order to make a factor rainbow you must take your  multiple a list the factor from least to greatest find then find the number that all multiples have in common.</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252879"/>
            <a:ext cx="1676400" cy="1428605"/>
          </a:xfrm>
          <a:prstGeom prst="rect">
            <a:avLst/>
          </a:prstGeom>
        </p:spPr>
      </p:pic>
    </p:spTree>
    <p:extLst>
      <p:ext uri="{BB962C8B-B14F-4D97-AF65-F5344CB8AC3E}">
        <p14:creationId xmlns:p14="http://schemas.microsoft.com/office/powerpoint/2010/main" val="323320720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Mixed Numbers/Improper Fractions</a:t>
            </a:r>
            <a:endParaRPr lang="en-US" dirty="0"/>
          </a:p>
        </p:txBody>
      </p:sp>
      <p:sp>
        <p:nvSpPr>
          <p:cNvPr id="3" name="Content Placeholder 2"/>
          <p:cNvSpPr>
            <a:spLocks noGrp="1"/>
          </p:cNvSpPr>
          <p:nvPr>
            <p:ph idx="1"/>
          </p:nvPr>
        </p:nvSpPr>
        <p:spPr>
          <a:xfrm>
            <a:off x="822960" y="1100628"/>
            <a:ext cx="7520940" cy="3623772"/>
          </a:xfrm>
        </p:spPr>
        <p:txBody>
          <a:bodyPr/>
          <a:lstStyle/>
          <a:p>
            <a:r>
              <a:rPr lang="en-US" dirty="0" smtClean="0">
                <a:latin typeface="+mj-lt"/>
              </a:rPr>
              <a:t>Improper Fractions are more than a whole so for example </a:t>
            </a:r>
            <a:r>
              <a:rPr lang="en-US" sz="1800" dirty="0" smtClean="0">
                <a:latin typeface="+mj-lt"/>
              </a:rPr>
              <a:t>5/2  is an improper fraction. To convert a improper fraction to a mixed number you have to divide 5 (</a:t>
            </a:r>
            <a:r>
              <a:rPr lang="en-US" dirty="0" smtClean="0">
                <a:latin typeface="+mj-lt"/>
              </a:rPr>
              <a:t>the numerator) by 2 (the denominator) to get 2  1/2.</a:t>
            </a:r>
          </a:p>
          <a:p>
            <a:r>
              <a:rPr lang="en-US" dirty="0" smtClean="0">
                <a:latin typeface="+mj-lt"/>
              </a:rPr>
              <a:t>1.8\4 =?      2.9/6=?     3.9/7=? </a:t>
            </a:r>
            <a:r>
              <a:rPr lang="en-US" dirty="0">
                <a:latin typeface="+mj-lt"/>
              </a:rPr>
              <a:t> </a:t>
            </a:r>
            <a:r>
              <a:rPr lang="en-US" dirty="0" smtClean="0">
                <a:latin typeface="+mj-lt"/>
              </a:rPr>
              <a:t>   4. 12/7=?    5. 9/5=?</a:t>
            </a:r>
          </a:p>
          <a:p>
            <a:r>
              <a:rPr lang="en-US" dirty="0" smtClean="0">
                <a:latin typeface="+mj-lt"/>
              </a:rPr>
              <a:t>To change the mixed number to an improper fraction you have to follow these steps. First you have to multiply the whole by the denominator. Then when you have the number you multiplied you add the numerator on to the product you got before  and you’ve got a improper fraction.</a:t>
            </a:r>
          </a:p>
          <a:p>
            <a:r>
              <a:rPr lang="en-US" dirty="0" smtClean="0">
                <a:latin typeface="+mj-lt"/>
              </a:rPr>
              <a:t>1. 6  1/10 =?   2. 7  9/5    3.  5   6/7    4.  8   5/6    5. 12   2/4</a:t>
            </a:r>
            <a:endParaRPr lang="en-US" dirty="0">
              <a:latin typeface="+mj-lt"/>
            </a:endParaRPr>
          </a:p>
        </p:txBody>
      </p:sp>
    </p:spTree>
    <p:extLst>
      <p:ext uri="{BB962C8B-B14F-4D97-AF65-F5344CB8AC3E}">
        <p14:creationId xmlns:p14="http://schemas.microsoft.com/office/powerpoint/2010/main" val="2303576330"/>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Reciprocals </a:t>
            </a:r>
            <a:endParaRPr lang="en-US" dirty="0"/>
          </a:p>
        </p:txBody>
      </p:sp>
      <p:sp>
        <p:nvSpPr>
          <p:cNvPr id="3" name="Content Placeholder 2"/>
          <p:cNvSpPr>
            <a:spLocks noGrp="1"/>
          </p:cNvSpPr>
          <p:nvPr>
            <p:ph idx="1"/>
          </p:nvPr>
        </p:nvSpPr>
        <p:spPr/>
        <p:txBody>
          <a:bodyPr>
            <a:normAutofit/>
          </a:bodyPr>
          <a:lstStyle/>
          <a:p>
            <a:r>
              <a:rPr lang="en-US" sz="2400" dirty="0" smtClean="0"/>
              <a:t>A reciprocal is a switched around fraction for example 4/5 reciprocated form 5/4 . You can do this in a division problem.4/5 divided by 2/3 . 4/5 x 3/2=8/15.</a:t>
            </a:r>
            <a:endParaRPr lang="en-US" sz="2400" dirty="0"/>
          </a:p>
        </p:txBody>
      </p:sp>
    </p:spTree>
    <p:extLst>
      <p:ext uri="{BB962C8B-B14F-4D97-AF65-F5344CB8AC3E}">
        <p14:creationId xmlns:p14="http://schemas.microsoft.com/office/powerpoint/2010/main" val="20906175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520940" cy="548640"/>
          </a:xfrm>
        </p:spPr>
        <p:txBody>
          <a:bodyPr/>
          <a:lstStyle/>
          <a:p>
            <a:pPr algn="ctr"/>
            <a:r>
              <a:rPr lang="en-US"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Basic Algorithms</a:t>
            </a:r>
            <a:endParaRPr lang="en-US"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a:xfrm>
            <a:off x="228600" y="1100628"/>
            <a:ext cx="8115300" cy="3852372"/>
          </a:xfrm>
        </p:spPr>
        <p:txBody>
          <a:bodyPr/>
          <a:lstStyle/>
          <a:p>
            <a:r>
              <a:rPr lang="en-US" dirty="0" smtClean="0">
                <a:latin typeface="+mj-lt"/>
              </a:rPr>
              <a:t>Multiplying :</a:t>
            </a:r>
            <a:r>
              <a:rPr lang="en-US" dirty="0" smtClean="0"/>
              <a:t> To multiply fractions you just multiply the numerator by the numerator  and the denominator by the denominators  then you reduce. 2/4 * 3/6 = 6/24 which reduces to ¼.</a:t>
            </a:r>
          </a:p>
          <a:p>
            <a:r>
              <a:rPr lang="en-US" dirty="0" smtClean="0">
                <a:latin typeface="+mj-lt"/>
              </a:rPr>
              <a:t>Dividing: To divide fractions first you must change the division sign to a multipucation sign. When you change the signs you have to switch the fraction to the right of the multipucation . In order to change it around  you must reciprocate. When you reciprocate you have to multiply the fractions and you get a divided fraction.</a:t>
            </a:r>
          </a:p>
          <a:p>
            <a:r>
              <a:rPr lang="en-US" dirty="0" smtClean="0">
                <a:latin typeface="+mj-lt"/>
              </a:rPr>
              <a:t>Adding : First you find the least common denominator then you add the fraction. Don't forget to reduce!</a:t>
            </a:r>
            <a:endParaRPr lang="en-US" dirty="0">
              <a:latin typeface="+mj-lt"/>
            </a:endParaRPr>
          </a:p>
          <a:p>
            <a:r>
              <a:rPr lang="en-US" dirty="0" smtClean="0">
                <a:latin typeface="+mj-lt"/>
              </a:rPr>
              <a:t>Example: 2/6 + 2/12=?     4/12 + 2/12= ½</a:t>
            </a:r>
          </a:p>
          <a:p>
            <a:r>
              <a:rPr lang="en-US" dirty="0" smtClean="0">
                <a:latin typeface="+mj-lt"/>
              </a:rPr>
              <a:t>Subtraction :In order to subtract fractions you first have to find a common denominator  then once you find a common denominator use it as the denominator. Subtract the numerators and you just subtracted a fraction.</a:t>
            </a:r>
          </a:p>
        </p:txBody>
      </p:sp>
    </p:spTree>
    <p:extLst>
      <p:ext uri="{BB962C8B-B14F-4D97-AF65-F5344CB8AC3E}">
        <p14:creationId xmlns:p14="http://schemas.microsoft.com/office/powerpoint/2010/main" val="343381463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451</TotalTime>
  <Words>869</Words>
  <Application>Microsoft Office PowerPoint</Application>
  <PresentationFormat>On-screen Show (4:3)</PresentationFormat>
  <Paragraphs>65</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Angles</vt:lpstr>
      <vt:lpstr>Basic Fraction Understanding</vt:lpstr>
      <vt:lpstr>Table of contents </vt:lpstr>
      <vt:lpstr>Reducing</vt:lpstr>
      <vt:lpstr>Investigation 1 </vt:lpstr>
      <vt:lpstr>Investigation 1 continued </vt:lpstr>
      <vt:lpstr>common Denominators</vt:lpstr>
      <vt:lpstr>Mixed Numbers/Improper Fractions</vt:lpstr>
      <vt:lpstr>                                  Reciprocals </vt:lpstr>
      <vt:lpstr>Basic Algorithms</vt:lpstr>
      <vt:lpstr>Investigation 1</vt:lpstr>
      <vt:lpstr>Word problems</vt:lpstr>
      <vt:lpstr>WORD Problems continued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fraction understanding</dc:title>
  <dc:creator>Administrator</dc:creator>
  <cp:lastModifiedBy>Administrator</cp:lastModifiedBy>
  <cp:revision>51</cp:revision>
  <dcterms:created xsi:type="dcterms:W3CDTF">2012-10-23T12:47:23Z</dcterms:created>
  <dcterms:modified xsi:type="dcterms:W3CDTF">2012-11-13T15:20:24Z</dcterms:modified>
</cp:coreProperties>
</file>