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4"/>
  </p:notesMasterIdLst>
  <p:sldIdLst>
    <p:sldId id="256" r:id="rId2"/>
    <p:sldId id="266" r:id="rId3"/>
    <p:sldId id="257" r:id="rId4"/>
    <p:sldId id="259" r:id="rId5"/>
    <p:sldId id="258" r:id="rId6"/>
    <p:sldId id="260" r:id="rId7"/>
    <p:sldId id="261" r:id="rId8"/>
    <p:sldId id="262" r:id="rId9"/>
    <p:sldId id="264" r:id="rId10"/>
    <p:sldId id="267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F0A"/>
    <a:srgbClr val="F73A07"/>
    <a:srgbClr val="686868"/>
    <a:srgbClr val="F73BE1"/>
    <a:srgbClr val="E709CD"/>
    <a:srgbClr val="FFFFFF"/>
    <a:srgbClr val="D818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00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B3553-1E07-4739-BF9F-3FBC2C8FC9B1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FBD9A-0097-4EAD-AA7B-4C015B212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42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arter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FBD9A-0097-4EAD-AA7B-4C015B2126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68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82DA41D-DBEA-4739-97F6-F9615932AEEE}" type="datetimeFigureOut">
              <a:rPr lang="en-US" smtClean="0"/>
              <a:t>11/2/2012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F01EF58-6957-4DEE-B9A2-ED14D83064A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All About 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Dalton and Carter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75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09800"/>
            <a:ext cx="7408333" cy="4267200"/>
          </a:xfrm>
        </p:spPr>
        <p:txBody>
          <a:bodyPr/>
          <a:lstStyle/>
          <a:p>
            <a:r>
              <a:rPr lang="en-US" dirty="0" smtClean="0"/>
              <a:t>To reduce fractions  you find the greatest common factor and divide both the numerator and denominator by that number.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Reducing Fractions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176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 improper fraction is a fraction where the numerator is larger than the denominator .An example of an improper fraction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dirty="0" smtClean="0"/>
                  <a:t> . A mixed number is a number that is greater than one and each whole number is written to the side of a fraction . An example of a mixed number is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 t="-1943" r="-1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Mixed Numbers And Improper Fractions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578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67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828800"/>
            <a:ext cx="7408333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Chapter 1. Adding &amp; Subtracting With Common Denominators</a:t>
            </a:r>
          </a:p>
          <a:p>
            <a:pPr marL="0" indent="0">
              <a:buNone/>
            </a:pPr>
            <a:r>
              <a:rPr lang="en-US" sz="2000" dirty="0" smtClean="0"/>
              <a:t>Chapter 2. Dividing Fractions With Reciprocals</a:t>
            </a:r>
          </a:p>
          <a:p>
            <a:pPr marL="0" indent="0">
              <a:buNone/>
            </a:pPr>
            <a:r>
              <a:rPr lang="en-US" sz="2000" dirty="0" smtClean="0"/>
              <a:t>Chapter 3. Multiplying Fractions</a:t>
            </a:r>
          </a:p>
          <a:p>
            <a:pPr marL="0" indent="0">
              <a:buNone/>
            </a:pPr>
            <a:r>
              <a:rPr lang="en-US" sz="2000" dirty="0" smtClean="0"/>
              <a:t>Chapter 4. Reducing</a:t>
            </a:r>
          </a:p>
          <a:p>
            <a:pPr marL="0" indent="0">
              <a:buNone/>
            </a:pPr>
            <a:r>
              <a:rPr lang="en-US" sz="2000" dirty="0" smtClean="0"/>
              <a:t>Chapter 5. Mixed Numbers &amp; Improper Fractions</a:t>
            </a:r>
          </a:p>
          <a:p>
            <a:pPr marL="0" indent="0">
              <a:buNone/>
            </a:pPr>
            <a:r>
              <a:rPr lang="en-US" sz="2000" dirty="0" smtClean="0"/>
              <a:t>Chapter 6. Review-Word Problems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272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143000"/>
                <a:ext cx="7877174" cy="533400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800" dirty="0" smtClean="0">
                    <a:solidFill>
                      <a:srgbClr val="E60F0A"/>
                    </a:solidFill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Before you try to add or subtract fractions, you have to find common denominators. You do that by finding the lowest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common multiple (LCM). If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you don’t know how to do that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then you have to multiply the two 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denominators together.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Make sure you multiply the numerator by the</a:t>
                </a:r>
                <a:r>
                  <a:rPr lang="en-US" sz="2400" dirty="0" smtClean="0">
                    <a:solidFill>
                      <a:schemeClr val="bg1"/>
                    </a:solidFill>
                  </a:rPr>
                  <a:t> number you 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multiplied the denominator by. After that you have to either add or subtract the two numerators. Don’t add the denominators. Example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40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    First: 3 x 2 =6 which is both denominators. Then: 1 x 2 = 2 and 1 x 3 =3 so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4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i="1" dirty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. Second example 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−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Since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there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are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already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common</m:t>
                    </m:r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denominators</m:t>
                    </m:r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you subtract the 2 from the 5.   5-2=3 and your denominators would stay the same. Therefore your answer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sz="24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 Third 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24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. Once again there are common denominators so you would hav</a:t>
                </a: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</a:rPr>
                  <a:t>e</a:t>
                </a:r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to just add the numerators. 3+3=6 so 6 would be your numerator. Your denominator stays the same.  Forth example: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2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/>
                          </a:rPr>
                          <m:t>20</m:t>
                        </m:r>
                      </m:den>
                    </m:f>
                    <m:r>
                      <a:rPr lang="en-US" sz="2400" b="0" i="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 To find</a:t>
                </a:r>
                <a:endParaRPr lang="en-US" sz="2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143000"/>
                <a:ext cx="7877174" cy="5334000"/>
              </a:xfrm>
              <a:blipFill rotWithShape="1">
                <a:blip r:embed="rId2"/>
                <a:stretch>
                  <a:fillRect l="-1471" t="-2743" r="-774" b="-2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2700" dirty="0" smtClean="0">
                <a:solidFill>
                  <a:schemeClr val="bg1"/>
                </a:solidFill>
              </a:rPr>
              <a:t>Adding  And  </a:t>
            </a:r>
            <a:r>
              <a:rPr lang="en-US" sz="2700" dirty="0" smtClean="0">
                <a:solidFill>
                  <a:schemeClr val="bg1"/>
                </a:solidFill>
              </a:rPr>
              <a:t>Subtracting </a:t>
            </a:r>
            <a:r>
              <a:rPr lang="en-US" sz="2700" dirty="0" smtClean="0">
                <a:solidFill>
                  <a:schemeClr val="bg1"/>
                </a:solidFill>
              </a:rPr>
              <a:t> With  Common Denominators</a:t>
            </a: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rgbClr val="F73A07"/>
                </a:solidFill>
              </a:rPr>
              <a:t>					</a:t>
            </a:r>
            <a:endParaRPr lang="en-US" dirty="0">
              <a:solidFill>
                <a:srgbClr val="F73A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85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he common denominators you multiply 4 and 5 together. 4x5=20 so 20 would be your common denominator. Since you multiplied the 5 by 4 you have to multiply 4 by 4. 4x4=16 so 16 is your new numerator. Since you multiplied 4 by 5 you have to multiply 3 by 5. 3x5=15 so that is the new numerator.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339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 smtClean="0"/>
                  <a:t>1.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 − 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      2.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800" b="0" dirty="0" smtClean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800" b="0" dirty="0" smtClean="0"/>
                  <a:t>       3.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15</m:t>
                        </m:r>
                      </m:den>
                    </m:f>
                    <m:r>
                      <a:rPr lang="en-US" sz="2800" b="0" i="0" smtClean="0">
                        <a:latin typeface="Cambria Math"/>
                      </a:rPr>
                      <m:t>−</m:t>
                    </m:r>
                  </m:oMath>
                </a14:m>
                <a:endParaRPr lang="en-US" sz="2800" b="0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Adding /Subtracting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98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 smtClean="0"/>
                  <a:t>In this section you will be learning how to reciprocate a fraction when trying to divide. First you will need your regular problem. If your problem would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  <a:ea typeface="Cambria Math"/>
                      </a:rPr>
                      <m:t>÷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 smtClean="0"/>
                  <a:t> you would first find the the he reciprocal. A reciprocal is when you flop the denominator in a fraction to the numerator. The numerator would become the denominator. Only do this to the number you are dividing by.  Then you change the division sign to a multiplication sign and multiply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sz="2000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den>
                    </m:f>
                    <m:r>
                      <a:rPr lang="en-US" sz="2000" b="0" i="0" smtClean="0"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.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 can be reduced down to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000" dirty="0" smtClean="0"/>
                  <a:t> . That would be your final answer. Second 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/>
                        <a:ea typeface="Cambria Math"/>
                      </a:rPr>
                      <m:t>÷</m:t>
                    </m:r>
                    <m:r>
                      <a:rPr lang="en-US" sz="2000" b="0" i="1" dirty="0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US" sz="20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2000" i="1" smtClean="0">
                        <a:latin typeface="Cambria Math"/>
                      </a:rPr>
                      <m:t>.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873" t="-645"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With Reciprocal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5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971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To multiply fractions all you have to do is multiply the numerators together and the denominators together. For example if you have the problem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you would multiply 3 by 1 to get your final numerator. To get your final denominator you would multiply 4 by 2. Therefore your answer would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. Second 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  <m:r>
                      <a:rPr lang="en-US" b="0" i="0" smtClean="0">
                        <a:latin typeface="Cambria Math"/>
                        <a:ea typeface="Cambria Math"/>
                      </a:rPr>
                      <m:t>…</m:t>
                    </m:r>
                  </m:oMath>
                </a14:m>
                <a:r>
                  <a:rPr lang="en-US" dirty="0" smtClean="0"/>
                  <a:t> to get this answer you would do the same thing you did above. If you do this your answer would be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dirty="0" smtClean="0"/>
                  <a:t>. This fraction can be reduced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/>
                  <a:t>. </a:t>
                </a:r>
                <a:endParaRPr lang="en-US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70" t="-2827" r="-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Fractions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29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680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276</TotalTime>
  <Words>783</Words>
  <Application>Microsoft Office PowerPoint</Application>
  <PresentationFormat>On-screen Show (4:3)</PresentationFormat>
  <Paragraphs>27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Waveform</vt:lpstr>
      <vt:lpstr>All About Fractions</vt:lpstr>
      <vt:lpstr>Table of contents</vt:lpstr>
      <vt:lpstr>Adding  And  Subtracting  With  Common Denominators      </vt:lpstr>
      <vt:lpstr>PowerPoint Presentation</vt:lpstr>
      <vt:lpstr>Practice Adding /Subtracting</vt:lpstr>
      <vt:lpstr>Dividing With Reciprocal</vt:lpstr>
      <vt:lpstr>Practice Problems</vt:lpstr>
      <vt:lpstr>Multiplying Fractions </vt:lpstr>
      <vt:lpstr>Practice Problems</vt:lpstr>
      <vt:lpstr>Reducing Fractions</vt:lpstr>
      <vt:lpstr>Mixed Numbers And Improper Fractions</vt:lpstr>
      <vt:lpstr>Practice Problems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Fractions</dc:title>
  <dc:creator>Administrator</dc:creator>
  <cp:lastModifiedBy>Administrator</cp:lastModifiedBy>
  <cp:revision>27</cp:revision>
  <dcterms:created xsi:type="dcterms:W3CDTF">2012-10-24T13:44:35Z</dcterms:created>
  <dcterms:modified xsi:type="dcterms:W3CDTF">2012-11-02T17:21:48Z</dcterms:modified>
</cp:coreProperties>
</file>