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66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7" r:id="rId11"/>
    <p:sldId id="265" r:id="rId12"/>
    <p:sldId id="263" r:id="rId13"/>
    <p:sldId id="272" r:id="rId14"/>
    <p:sldId id="273" r:id="rId15"/>
    <p:sldId id="274" r:id="rId16"/>
    <p:sldId id="275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F0A"/>
    <a:srgbClr val="F73A07"/>
    <a:srgbClr val="686868"/>
    <a:srgbClr val="F73BE1"/>
    <a:srgbClr val="E709CD"/>
    <a:srgbClr val="FFFFFF"/>
    <a:srgbClr val="D81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B3553-1E07-4739-BF9F-3FBC2C8FC9B1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FBD9A-0097-4EAD-AA7B-4C015B212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4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arter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FBD9A-0097-4EAD-AA7B-4C015B2126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68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82DA41D-DBEA-4739-97F6-F9615932AEEE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 About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Dalton and Carter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75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9800"/>
            <a:ext cx="7408333" cy="4267200"/>
          </a:xfrm>
        </p:spPr>
        <p:txBody>
          <a:bodyPr/>
          <a:lstStyle/>
          <a:p>
            <a:r>
              <a:rPr lang="en-US" dirty="0" smtClean="0"/>
              <a:t>To reduce fractions  you find the greatest common factor and divide both the numerator and denominator by that number. For example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Reducing Fractions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176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2/4   2. 6/9   3. 2/6   4. 2/12    5. 12/24   6. 6/18   7. 18/20    8. 16/18    9.  10/24    10. 6/24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</a:t>
            </a:r>
            <a:r>
              <a:rPr lang="en-US" dirty="0" smtClean="0"/>
              <a:t>Problems Reducing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7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 improper fraction is a fraction where the numerator is larger than the denominator .An example of an improper fraction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dirty="0" smtClean="0"/>
                  <a:t> . A mixed number is a number that is greater than one and each whole number is written to the side of a fraction . An example of a mixed number is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1943" r="-1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Mixed Numbers And Improper Fractions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57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6/5   2. 8/4    3. 3/2   4. 7/3   5. 24/10   6. 9/7   7. 12/5    8. 4/3    9. 5/1   10. 9/3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015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1. </a:t>
            </a:r>
          </a:p>
          <a:p>
            <a:r>
              <a:rPr lang="en-US" dirty="0" smtClean="0"/>
              <a:t>1.5/14   2. 1 and 4/15   3. 1/15    4. 1 and 3/22   5. 3/26    6. 0  </a:t>
            </a:r>
          </a:p>
          <a:p>
            <a:r>
              <a:rPr lang="en-US" dirty="0" smtClean="0"/>
              <a:t>7. 1/20   8. 1 and 11/20    9. 1 and 17/28   10. 1 and ½</a:t>
            </a:r>
          </a:p>
          <a:p>
            <a:r>
              <a:rPr lang="en-US" dirty="0" smtClean="0"/>
              <a:t>Section 2.  </a:t>
            </a:r>
          </a:p>
          <a:p>
            <a:r>
              <a:rPr lang="en-US" dirty="0" smtClean="0"/>
              <a:t>1. 1 and 1/18   2. 1 and 1/19   3. 1 and 1/14    4. 1 and 1/20   5.1 and 1/27   6. 1 and 1/35    7. 1 and 1/44    8. 1 and 1/54   </a:t>
            </a:r>
          </a:p>
          <a:p>
            <a:r>
              <a:rPr lang="en-US" dirty="0" smtClean="0"/>
              <a:t>9. 1 and 1/65    10. 1 and 1/77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87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Section 3. </a:t>
            </a:r>
          </a:p>
          <a:p>
            <a:r>
              <a:rPr lang="en-US" dirty="0" smtClean="0"/>
              <a:t>1. 1/3   2. ¾   3. 3/5   4. 2/3    5. 5/7   6. ¾    7. 7/9    8. 4/5    9. 9/11    10. 5/6</a:t>
            </a:r>
          </a:p>
          <a:p>
            <a:endParaRPr lang="en-US" dirty="0"/>
          </a:p>
          <a:p>
            <a:r>
              <a:rPr lang="en-US" dirty="0" smtClean="0"/>
              <a:t>Section 4. </a:t>
            </a:r>
          </a:p>
          <a:p>
            <a:r>
              <a:rPr lang="en-US" dirty="0" smtClean="0"/>
              <a:t>1. 1/3   2. 2/3    3. 1/3   4. 1/6   5. ½.     6. 1/3   7. 9/10   8. 8/9    9. 5/12   10. ¼ </a:t>
            </a:r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Section 5. </a:t>
            </a:r>
          </a:p>
          <a:p>
            <a:r>
              <a:rPr lang="en-US" dirty="0" smtClean="0"/>
              <a:t>1. 5/6   2. 4/8    3. 2/5    4. 3/7    5. 10/24   6. 7/9   7. 5/12   8. ¾   9. 1/4  10.    3/9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18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6</a:t>
            </a:r>
          </a:p>
          <a:p>
            <a:r>
              <a:rPr lang="en-US" dirty="0" smtClean="0"/>
              <a:t>1. 3/16   2. 10 and ½   3. 2/3     4. ½     5. ¼    6. 5/18   7. 11 and ¼    8. 4/12   9. 2/3  10. </a:t>
            </a:r>
            <a:r>
              <a:rPr lang="en-US" smtClean="0"/>
              <a:t>no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61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600"/>
            <a:ext cx="7408333" cy="4267200"/>
          </a:xfrm>
        </p:spPr>
        <p:txBody>
          <a:bodyPr/>
          <a:lstStyle/>
          <a:p>
            <a:r>
              <a:rPr lang="en-US" dirty="0" smtClean="0"/>
              <a:t>Improper Fraction- A fraction whose numerator is equal to or larger than the denominator.		</a:t>
            </a:r>
          </a:p>
          <a:p>
            <a:r>
              <a:rPr lang="en-US" dirty="0" smtClean="0"/>
              <a:t>Mixed Numbers- A number that contains an integer and a fraction.</a:t>
            </a:r>
          </a:p>
          <a:p>
            <a:r>
              <a:rPr lang="en-US" dirty="0" smtClean="0"/>
              <a:t>Addition- The operation of combining numbers so you can obtain an equivalent simple quantity.</a:t>
            </a:r>
          </a:p>
          <a:p>
            <a:r>
              <a:rPr lang="en-US" dirty="0" smtClean="0"/>
              <a:t>Subtraction- The operation of taking an amount away from another number.</a:t>
            </a:r>
          </a:p>
          <a:p>
            <a:r>
              <a:rPr lang="en-US" dirty="0" smtClean="0"/>
              <a:t>Multiplication- The operation of adding an integer to itself a multiple number of times.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786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2590800"/>
            <a:ext cx="7408333" cy="3810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Division- To separate into two or more parts, areas, or groups.</a:t>
            </a:r>
          </a:p>
          <a:p>
            <a:r>
              <a:rPr lang="en-US" dirty="0" smtClean="0"/>
              <a:t>Operation- Performance of  practical work or of something involving the practical application of process.</a:t>
            </a:r>
          </a:p>
          <a:p>
            <a:r>
              <a:rPr lang="en-US" dirty="0" smtClean="0"/>
              <a:t>Reciprocal- The acting of changing the numerator to the denominator.</a:t>
            </a:r>
          </a:p>
          <a:p>
            <a:r>
              <a:rPr lang="en-US" dirty="0" smtClean="0"/>
              <a:t>Reduce- To narrow the size of a number or a fraction.</a:t>
            </a:r>
          </a:p>
          <a:p>
            <a:r>
              <a:rPr lang="en-US" dirty="0" smtClean="0"/>
              <a:t>Common Denominator- You find the greatest common factor of the two denominators.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975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2675466"/>
            <a:ext cx="7823200" cy="410633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Reduce- pg. 10</a:t>
            </a:r>
          </a:p>
          <a:p>
            <a:pPr marL="0" indent="0">
              <a:buNone/>
            </a:pPr>
            <a:r>
              <a:rPr lang="en-US" dirty="0" smtClean="0"/>
              <a:t>Mixed Numbers/ Improper Fractions- </a:t>
            </a:r>
            <a:r>
              <a:rPr lang="en-US" dirty="0" err="1" smtClean="0"/>
              <a:t>pg</a:t>
            </a:r>
            <a:r>
              <a:rPr lang="en-US" dirty="0" smtClean="0"/>
              <a:t> 11</a:t>
            </a:r>
          </a:p>
          <a:p>
            <a:pPr marL="0" indent="0">
              <a:buNone/>
            </a:pPr>
            <a:r>
              <a:rPr lang="en-US" dirty="0" smtClean="0"/>
              <a:t>Reciprocals- pg. 6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Common Denominators- pg. 3</a:t>
            </a:r>
          </a:p>
          <a:p>
            <a:pPr marL="0" indent="0">
              <a:buNone/>
            </a:pPr>
            <a:r>
              <a:rPr lang="en-US" dirty="0" smtClean="0"/>
              <a:t>Adding-pg. 3</a:t>
            </a:r>
          </a:p>
          <a:p>
            <a:pPr marL="0" indent="0">
              <a:buNone/>
            </a:pPr>
            <a:r>
              <a:rPr lang="en-US" dirty="0" smtClean="0"/>
              <a:t>Subtracting-pg. 3</a:t>
            </a:r>
          </a:p>
          <a:p>
            <a:pPr marL="0" indent="0">
              <a:buNone/>
            </a:pPr>
            <a:r>
              <a:rPr lang="en-US" dirty="0" smtClean="0"/>
              <a:t>Multiplying- pg. 8</a:t>
            </a:r>
          </a:p>
          <a:p>
            <a:pPr marL="0" indent="0">
              <a:buNone/>
            </a:pPr>
            <a:r>
              <a:rPr lang="en-US" dirty="0" smtClean="0"/>
              <a:t>Dividing- pg. 6</a:t>
            </a:r>
          </a:p>
          <a:p>
            <a:pPr marL="0" indent="0">
              <a:buNone/>
            </a:pPr>
            <a:r>
              <a:rPr lang="en-US" dirty="0" smtClean="0"/>
              <a:t>Word Problems- pg. </a:t>
            </a:r>
            <a:r>
              <a:rPr lang="en-US" smtClean="0"/>
              <a:t>13,14,15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252728"/>
          </a:xfrm>
        </p:spPr>
        <p:txBody>
          <a:bodyPr/>
          <a:lstStyle/>
          <a:p>
            <a:r>
              <a:rPr lang="en-US" dirty="0" smtClean="0"/>
              <a:t>Index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412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828800"/>
            <a:ext cx="7408333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Chapter 1. Adding &amp; Subtracting With Common Denominators</a:t>
            </a:r>
          </a:p>
          <a:p>
            <a:pPr marL="0" indent="0">
              <a:buNone/>
            </a:pPr>
            <a:r>
              <a:rPr lang="en-US" sz="2000" dirty="0" smtClean="0"/>
              <a:t>Chapter 2. Dividing Fractions With Reciprocals</a:t>
            </a:r>
          </a:p>
          <a:p>
            <a:pPr marL="0" indent="0">
              <a:buNone/>
            </a:pPr>
            <a:r>
              <a:rPr lang="en-US" sz="2000" dirty="0" smtClean="0"/>
              <a:t>Chapter 3. Multiplying Fractions</a:t>
            </a:r>
          </a:p>
          <a:p>
            <a:pPr marL="0" indent="0">
              <a:buNone/>
            </a:pPr>
            <a:r>
              <a:rPr lang="en-US" sz="2000" dirty="0" smtClean="0"/>
              <a:t>Chapter 4. Reducing</a:t>
            </a:r>
          </a:p>
          <a:p>
            <a:pPr marL="0" indent="0">
              <a:buNone/>
            </a:pPr>
            <a:r>
              <a:rPr lang="en-US" sz="2000" dirty="0" smtClean="0"/>
              <a:t>Chapter 5. Mixed Numbers &amp; Improper Fractions</a:t>
            </a:r>
          </a:p>
          <a:p>
            <a:pPr marL="0" indent="0">
              <a:buNone/>
            </a:pPr>
            <a:r>
              <a:rPr lang="en-US" sz="2000" dirty="0" smtClean="0"/>
              <a:t>Chapter 6. Review-Word Problems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272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143000"/>
                <a:ext cx="7877174" cy="53340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800" dirty="0" smtClean="0">
                    <a:solidFill>
                      <a:srgbClr val="E60F0A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Before you try to add or subtract fractions, you have to find common denominators. You do that by finding the lowest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common multiple (LCM). If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you don’t know how to do that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then you have to multiply the two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denominators together.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Make sure you multiply the numerator by the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number you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multiplied the denominator by. After that you have to either add or subtract the two numerators. Don’t add the denominators. Example: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40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    First: 3 x 2 =6 which is both denominators. Then: 1 x 2 = 2 and 1 x 3 =3 so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. Second example 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−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Since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there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are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already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common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denominators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you subtract the 2 from the 5.   5-2=3 and your denominators would stay the same. Therefore your answer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Third 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. Once again there are common denominators so you would hav</a:t>
                </a: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e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to just add the numerators. 3+3=6 so 6 would be your numerator. Your denominator stays the same.  Forth example: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20</m:t>
                        </m:r>
                      </m:den>
                    </m:f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To find</a:t>
                </a:r>
                <a:endParaRPr lang="en-US" sz="2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143000"/>
                <a:ext cx="7877174" cy="5334000"/>
              </a:xfrm>
              <a:blipFill rotWithShape="1">
                <a:blip r:embed="rId2"/>
                <a:stretch>
                  <a:fillRect l="-1471" t="-2743" r="-774" b="-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2700" dirty="0" smtClean="0">
                <a:solidFill>
                  <a:schemeClr val="bg1"/>
                </a:solidFill>
              </a:rPr>
              <a:t>Adding  And  Subtracting  With  Common Denominators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rgbClr val="F73A07"/>
                </a:solidFill>
              </a:rPr>
              <a:t>					</a:t>
            </a:r>
            <a:endParaRPr lang="en-US" dirty="0">
              <a:solidFill>
                <a:srgbClr val="F73A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85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he common denominators you multiply 4 and 5 together. 4x5=20 so 20 would be your common denominator. Since you multiplied the 5 by 4 you have to multiply 4 by 4. 4x4=16 so 16 is your new numerator. Since you multiplied 4 by 5 you have to multiply 3 by 5. 3x5=15 so that is the new numerator.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339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</a:t>
            </a:r>
            <a:r>
              <a:rPr lang="en-US" sz="2800" dirty="0" smtClean="0"/>
              <a:t>. 6/7 – 1/2    2. 3/5 + 2/3     3. 8/15 – 4/12    4. 7/11 + 6/12    5. 8/13 -5/10    6.8/12 -6/9    7.4/5 -3/4  </a:t>
            </a:r>
          </a:p>
          <a:p>
            <a:r>
              <a:rPr lang="en-US" sz="2800" b="0" dirty="0" smtClean="0"/>
              <a:t>8.4/5 +3/4   9. 6/7 + ¾   10. 5/6 +2/3</a:t>
            </a:r>
            <a:endParaRPr lang="en-US" sz="2800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Adding /Subtracting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In this section you will be learning how to reciprocate a fraction when trying to divide. First you will need your regular problem. If your problem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/>
                  <a:t> you would first find the the he reciprocal. A reciprocal is when you flop the denominator in a fraction to the numerator. The numerator would become the denominator. Only do this to the number you are dividing by.  Then you change the division sign to a multiplication sign and multiply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00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den>
                    </m:f>
                    <m:r>
                      <a:rPr lang="en-US" sz="2000" b="0" i="0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can be reduced down to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. That would be your final answer. Second 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ea typeface="Cambria Math"/>
                      </a:rPr>
                      <m:t>÷</m:t>
                    </m:r>
                    <m:r>
                      <a:rPr lang="en-US" sz="2000" b="0" i="1" dirty="0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sz="20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00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873" t="-645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With Reciprocal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5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 smtClean="0"/>
                  <a:t>3/4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/</m:t>
                    </m:r>
                  </m:oMath>
                </a14:m>
                <a:r>
                  <a:rPr lang="en-US" dirty="0" smtClean="0"/>
                  <a:t> 2/3     2. 5/6 / ¾    3. 6/7 / 4/5    4. 7/8 / 5/6    </a:t>
                </a:r>
              </a:p>
              <a:p>
                <a:pPr marL="457200" indent="-457200">
                  <a:buAutoNum type="arabicPeriod"/>
                </a:pPr>
                <a:r>
                  <a:rPr lang="en-US" dirty="0" smtClean="0"/>
                  <a:t>5. 8/9 /6/7     6. 9/10 / 7/8     7. 10/11 / 8/9    8. 11/12 / 9/10 </a:t>
                </a:r>
              </a:p>
              <a:p>
                <a:pPr marL="457200" indent="-457200">
                  <a:buAutoNum type="arabicPeriod"/>
                </a:pPr>
                <a:r>
                  <a:rPr lang="en-US" dirty="0" smtClean="0"/>
                  <a:t>9. 12/13 / 10/11    10. 13/14 / 11/12    </a:t>
                </a:r>
                <a:endParaRPr lang="en-US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1590" r="-1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971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To multiply fractions all you have to do is multiply the numerators together and the denominators together. For example if you have the problem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you would multiply 3 by 1 to get your final numerator. To get your final denominator you would multiply 4 by 2. Therefore your answer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. Second 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b="0" i="0" smtClean="0">
                        <a:latin typeface="Cambria Math"/>
                        <a:ea typeface="Cambria Math"/>
                      </a:rPr>
                      <m:t>…</m:t>
                    </m:r>
                  </m:oMath>
                </a14:m>
                <a:r>
                  <a:rPr lang="en-US" dirty="0" smtClean="0"/>
                  <a:t> to get this answer you would do the same thing you did above. If you do this your answer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dirty="0" smtClean="0"/>
                  <a:t>. This fraction can be reduced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.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70" t="-2827" r="-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Fractions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29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1/2</a:t>
            </a:r>
            <a:r>
              <a:rPr lang="en-US" dirty="0" smtClean="0"/>
              <a:t> x 2/3    2. 2/3 x ¾    3. ¾ x 4/5    4. 4/5 x 5/6    5. 5/6 x 6/7    6. 6/7 x 7/8    7. 7/8 x 8/9    8. 8/9 x 9/10    9. 9/10 x 10/11    10. 10/11 x 11/12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680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348</TotalTime>
  <Words>1311</Words>
  <Application>Microsoft Office PowerPoint</Application>
  <PresentationFormat>On-screen Show (4:3)</PresentationFormat>
  <Paragraphs>75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Waveform</vt:lpstr>
      <vt:lpstr>All About Fractions</vt:lpstr>
      <vt:lpstr>Table of contents</vt:lpstr>
      <vt:lpstr>Adding  And  Subtracting  With  Common Denominators      </vt:lpstr>
      <vt:lpstr>PowerPoint Presentation</vt:lpstr>
      <vt:lpstr>Practice Adding /Subtracting</vt:lpstr>
      <vt:lpstr>Dividing With Reciprocal</vt:lpstr>
      <vt:lpstr>Practice Problems</vt:lpstr>
      <vt:lpstr>Multiplying Fractions </vt:lpstr>
      <vt:lpstr>Practice Problems</vt:lpstr>
      <vt:lpstr>Reducing Fractions</vt:lpstr>
      <vt:lpstr>Practice Problems Reducing</vt:lpstr>
      <vt:lpstr>Mixed Numbers And Improper Fractions</vt:lpstr>
      <vt:lpstr>Practice Problems</vt:lpstr>
      <vt:lpstr>Answer Sheet</vt:lpstr>
      <vt:lpstr>PowerPoint Presentation</vt:lpstr>
      <vt:lpstr>PowerPoint Presentation</vt:lpstr>
      <vt:lpstr>Glossary</vt:lpstr>
      <vt:lpstr>Glossary</vt:lpstr>
      <vt:lpstr>Index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Fractions</dc:title>
  <dc:creator>Administrator</dc:creator>
  <cp:lastModifiedBy>Administrator</cp:lastModifiedBy>
  <cp:revision>35</cp:revision>
  <dcterms:created xsi:type="dcterms:W3CDTF">2012-10-24T13:44:35Z</dcterms:created>
  <dcterms:modified xsi:type="dcterms:W3CDTF">2012-11-06T19:54:20Z</dcterms:modified>
</cp:coreProperties>
</file>